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336" r:id="rId3"/>
    <p:sldId id="390" r:id="rId4"/>
    <p:sldId id="434" r:id="rId5"/>
    <p:sldId id="433" r:id="rId6"/>
    <p:sldId id="435" r:id="rId7"/>
    <p:sldId id="436" r:id="rId8"/>
    <p:sldId id="437" r:id="rId9"/>
    <p:sldId id="431" r:id="rId10"/>
    <p:sldId id="432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9B0B8"/>
    <a:srgbClr val="BC3522"/>
    <a:srgbClr val="FFFFFF"/>
    <a:srgbClr val="FA5A65"/>
    <a:srgbClr val="DEE6EE"/>
    <a:srgbClr val="8F000A"/>
    <a:srgbClr val="DB4E3C"/>
    <a:srgbClr val="B6000C"/>
    <a:srgbClr val="315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0204" autoAdjust="0"/>
  </p:normalViewPr>
  <p:slideViewPr>
    <p:cSldViewPr snapToGrid="0">
      <p:cViewPr varScale="1">
        <p:scale>
          <a:sx n="95" d="100"/>
          <a:sy n="95" d="100"/>
        </p:scale>
        <p:origin x="254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5B9E-8219-2B4B-B8CB-8768323F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FF8A0456-1FC9-411F-A055-17691C6CB3C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12B8291D-419D-48A1-BDB4-EB1A90E471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1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A641-99B8-42BA-9750-3AA3734BA814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undercomm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undercomm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99163" y="-147037"/>
            <a:ext cx="12099477" cy="7126703"/>
            <a:chOff x="699163" y="-147037"/>
            <a:chExt cx="12099477" cy="7126703"/>
          </a:xfrm>
        </p:grpSpPr>
        <p:sp>
          <p:nvSpPr>
            <p:cNvPr id="8" name="矩形 7"/>
            <p:cNvSpPr/>
            <p:nvPr/>
          </p:nvSpPr>
          <p:spPr>
            <a:xfrm>
              <a:off x="6750674" y="5618680"/>
              <a:ext cx="335851" cy="3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86223" y="4731822"/>
              <a:ext cx="545099" cy="545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383983" y="1732477"/>
              <a:ext cx="2136429" cy="213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71048" y="-7849"/>
              <a:ext cx="928423" cy="928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11912" y="1717424"/>
              <a:ext cx="1715952" cy="171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741673" y="890405"/>
              <a:ext cx="1501653" cy="1501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56967" y="4615839"/>
              <a:ext cx="918752" cy="918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133770" y="5337507"/>
              <a:ext cx="1187785" cy="118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819405" y="4296380"/>
              <a:ext cx="1023378" cy="1023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95863" y="3263333"/>
              <a:ext cx="1240538" cy="1240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71153" y="4505627"/>
              <a:ext cx="1165805" cy="1165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85360" y="1762561"/>
              <a:ext cx="1213280" cy="121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717057" y="4493318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16269" y="3380266"/>
              <a:ext cx="1348677" cy="134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107625" y="6093753"/>
              <a:ext cx="611915" cy="611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64182" y="747977"/>
              <a:ext cx="794786" cy="794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13583" y="174746"/>
              <a:ext cx="502896" cy="50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912333" y="89806"/>
              <a:ext cx="335851" cy="3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283520" y="3841941"/>
              <a:ext cx="743794" cy="743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890102" y="5098200"/>
              <a:ext cx="982933" cy="98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65676" y="5015421"/>
              <a:ext cx="758228" cy="758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864870" y="-147037"/>
              <a:ext cx="1164046" cy="1164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4308" y="-90769"/>
              <a:ext cx="1164046" cy="1164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715519" y="2058608"/>
              <a:ext cx="1223391" cy="122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004666" y="2153969"/>
              <a:ext cx="884242" cy="884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870553" y="5759350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493226" y="5736492"/>
              <a:ext cx="1220316" cy="122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396419" y="3945767"/>
              <a:ext cx="731488" cy="7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801095" y="3605339"/>
              <a:ext cx="1579023" cy="1579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768892" y="1246309"/>
              <a:ext cx="1223391" cy="122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4215" y="408134"/>
              <a:ext cx="611915" cy="611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489858" y="464439"/>
              <a:ext cx="794786" cy="794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>
              <a:hlinkClick r:id="rId2"/>
            </p:cNvPr>
            <p:cNvSpPr/>
            <p:nvPr/>
          </p:nvSpPr>
          <p:spPr>
            <a:xfrm>
              <a:off x="699163" y="5543621"/>
              <a:ext cx="2843829" cy="2769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en-US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www.thundercomm.com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99163" y="5897612"/>
              <a:ext cx="6096000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Copyright </a:t>
              </a:r>
              <a:r>
                <a:rPr lang="en-US" sz="1000" dirty="0" err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Thundercomm</a:t>
              </a:r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Technology Co., Ltd. 2016</a:t>
              </a:r>
              <a:r>
                <a:rPr lang="en-US" altLang="zh-CN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-2020</a:t>
              </a:r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All right reserved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241049" y="4011836"/>
              <a:ext cx="699114" cy="766028"/>
              <a:chOff x="9146124" y="1601099"/>
              <a:chExt cx="468927" cy="51381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83" name="任意多边形: 形状 72"/>
              <p:cNvSpPr/>
              <p:nvPr/>
            </p:nvSpPr>
            <p:spPr>
              <a:xfrm rot="21596871">
                <a:off x="9235433" y="1835796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任意多边形: 形状 73"/>
              <p:cNvSpPr/>
              <p:nvPr/>
            </p:nvSpPr>
            <p:spPr>
              <a:xfrm rot="21596871">
                <a:off x="9146124" y="1601322"/>
                <a:ext cx="223299" cy="513587"/>
              </a:xfrm>
              <a:custGeom>
                <a:avLst/>
                <a:gdLst>
                  <a:gd name="connsiteX0" fmla="*/ 1778889 w 2541270"/>
                  <a:gd name="connsiteY0" fmla="*/ 4089410 h 5844921"/>
                  <a:gd name="connsiteX1" fmla="*/ 2033016 w 2541270"/>
                  <a:gd name="connsiteY1" fmla="*/ 4447223 h 5844921"/>
                  <a:gd name="connsiteX2" fmla="*/ 1651826 w 2541270"/>
                  <a:gd name="connsiteY2" fmla="*/ 4828413 h 5844921"/>
                  <a:gd name="connsiteX3" fmla="*/ 1270635 w 2541270"/>
                  <a:gd name="connsiteY3" fmla="*/ 4447223 h 5844921"/>
                  <a:gd name="connsiteX4" fmla="*/ 1524762 w 2541270"/>
                  <a:gd name="connsiteY4" fmla="*/ 4089410 h 5844921"/>
                  <a:gd name="connsiteX5" fmla="*/ 1524762 w 2541270"/>
                  <a:gd name="connsiteY5" fmla="*/ 3303651 h 5844921"/>
                  <a:gd name="connsiteX6" fmla="*/ 2541270 w 2541270"/>
                  <a:gd name="connsiteY6" fmla="*/ 3303651 h 5844921"/>
                  <a:gd name="connsiteX7" fmla="*/ 2541270 w 2541270"/>
                  <a:gd name="connsiteY7" fmla="*/ 2287143 h 5844921"/>
                  <a:gd name="connsiteX8" fmla="*/ 1778889 w 2541270"/>
                  <a:gd name="connsiteY8" fmla="*/ 2287143 h 5844921"/>
                  <a:gd name="connsiteX9" fmla="*/ 1778889 w 2541270"/>
                  <a:gd name="connsiteY9" fmla="*/ 1651826 h 5844921"/>
                  <a:gd name="connsiteX10" fmla="*/ 1501384 w 2541270"/>
                  <a:gd name="connsiteY10" fmla="*/ 1651826 h 5844921"/>
                  <a:gd name="connsiteX11" fmla="*/ 1143572 w 2541270"/>
                  <a:gd name="connsiteY11" fmla="*/ 1905953 h 5844921"/>
                  <a:gd name="connsiteX12" fmla="*/ 762381 w 2541270"/>
                  <a:gd name="connsiteY12" fmla="*/ 1524762 h 5844921"/>
                  <a:gd name="connsiteX13" fmla="*/ 1143572 w 2541270"/>
                  <a:gd name="connsiteY13" fmla="*/ 1143572 h 5844921"/>
                  <a:gd name="connsiteX14" fmla="*/ 1501384 w 2541270"/>
                  <a:gd name="connsiteY14" fmla="*/ 1397699 h 5844921"/>
                  <a:gd name="connsiteX15" fmla="*/ 2033016 w 2541270"/>
                  <a:gd name="connsiteY15" fmla="*/ 1397699 h 5844921"/>
                  <a:gd name="connsiteX16" fmla="*/ 2033016 w 2541270"/>
                  <a:gd name="connsiteY16" fmla="*/ 2033016 h 5844921"/>
                  <a:gd name="connsiteX17" fmla="*/ 2541270 w 2541270"/>
                  <a:gd name="connsiteY17" fmla="*/ 2033016 h 5844921"/>
                  <a:gd name="connsiteX18" fmla="*/ 2541270 w 2541270"/>
                  <a:gd name="connsiteY18" fmla="*/ 659092 h 5844921"/>
                  <a:gd name="connsiteX19" fmla="*/ 1951815 w 2541270"/>
                  <a:gd name="connsiteY19" fmla="*/ 0 h 5844921"/>
                  <a:gd name="connsiteX20" fmla="*/ 920813 w 2541270"/>
                  <a:gd name="connsiteY20" fmla="*/ 649910 h 5844921"/>
                  <a:gd name="connsiteX21" fmla="*/ 0 w 2541270"/>
                  <a:gd name="connsiteY21" fmla="*/ 2033016 h 5844921"/>
                  <a:gd name="connsiteX22" fmla="*/ 123738 w 2541270"/>
                  <a:gd name="connsiteY22" fmla="*/ 2668334 h 5844921"/>
                  <a:gd name="connsiteX23" fmla="*/ 785759 w 2541270"/>
                  <a:gd name="connsiteY23" fmla="*/ 2668334 h 5844921"/>
                  <a:gd name="connsiteX24" fmla="*/ 1143572 w 2541270"/>
                  <a:gd name="connsiteY24" fmla="*/ 2414207 h 5844921"/>
                  <a:gd name="connsiteX25" fmla="*/ 1524762 w 2541270"/>
                  <a:gd name="connsiteY25" fmla="*/ 2795397 h 5844921"/>
                  <a:gd name="connsiteX26" fmla="*/ 1143572 w 2541270"/>
                  <a:gd name="connsiteY26" fmla="*/ 3176588 h 5844921"/>
                  <a:gd name="connsiteX27" fmla="*/ 785759 w 2541270"/>
                  <a:gd name="connsiteY27" fmla="*/ 2922461 h 5844921"/>
                  <a:gd name="connsiteX28" fmla="*/ 164785 w 2541270"/>
                  <a:gd name="connsiteY28" fmla="*/ 2922461 h 5844921"/>
                  <a:gd name="connsiteX29" fmla="*/ 0 w 2541270"/>
                  <a:gd name="connsiteY29" fmla="*/ 3430715 h 5844921"/>
                  <a:gd name="connsiteX30" fmla="*/ 585783 w 2541270"/>
                  <a:gd name="connsiteY30" fmla="*/ 4259655 h 5844921"/>
                  <a:gd name="connsiteX31" fmla="*/ 600524 w 2541270"/>
                  <a:gd name="connsiteY31" fmla="*/ 4923860 h 5844921"/>
                  <a:gd name="connsiteX32" fmla="*/ 1302649 w 2541270"/>
                  <a:gd name="connsiteY32" fmla="*/ 5332746 h 5844921"/>
                  <a:gd name="connsiteX33" fmla="*/ 2078878 w 2541270"/>
                  <a:gd name="connsiteY33" fmla="*/ 5844921 h 5844921"/>
                  <a:gd name="connsiteX34" fmla="*/ 2541270 w 2541270"/>
                  <a:gd name="connsiteY34" fmla="*/ 5251892 h 5844921"/>
                  <a:gd name="connsiteX35" fmla="*/ 2541270 w 2541270"/>
                  <a:gd name="connsiteY35" fmla="*/ 3557778 h 5844921"/>
                  <a:gd name="connsiteX36" fmla="*/ 1778889 w 2541270"/>
                  <a:gd name="connsiteY36" fmla="*/ 3557778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41270" h="5844921">
                    <a:moveTo>
                      <a:pt x="1778889" y="4089410"/>
                    </a:moveTo>
                    <a:cubicBezTo>
                      <a:pt x="1926402" y="4142022"/>
                      <a:pt x="2033016" y="4281792"/>
                      <a:pt x="2033016" y="4447223"/>
                    </a:cubicBezTo>
                    <a:cubicBezTo>
                      <a:pt x="2033016" y="4657374"/>
                      <a:pt x="1861977" y="4828413"/>
                      <a:pt x="1651826" y="4828413"/>
                    </a:cubicBezTo>
                    <a:cubicBezTo>
                      <a:pt x="1441674" y="4828413"/>
                      <a:pt x="1270635" y="4657374"/>
                      <a:pt x="1270635" y="4447223"/>
                    </a:cubicBezTo>
                    <a:cubicBezTo>
                      <a:pt x="1270635" y="4281792"/>
                      <a:pt x="1377249" y="4142022"/>
                      <a:pt x="1524762" y="4089410"/>
                    </a:cubicBezTo>
                    <a:lnTo>
                      <a:pt x="1524762" y="3303651"/>
                    </a:lnTo>
                    <a:lnTo>
                      <a:pt x="2541270" y="3303651"/>
                    </a:lnTo>
                    <a:lnTo>
                      <a:pt x="2541270" y="2287143"/>
                    </a:lnTo>
                    <a:lnTo>
                      <a:pt x="1778889" y="2287143"/>
                    </a:lnTo>
                    <a:lnTo>
                      <a:pt x="1778889" y="1651826"/>
                    </a:lnTo>
                    <a:lnTo>
                      <a:pt x="1501384" y="1651826"/>
                    </a:lnTo>
                    <a:cubicBezTo>
                      <a:pt x="1448772" y="1799338"/>
                      <a:pt x="1309002" y="1905953"/>
                      <a:pt x="1143572" y="1905953"/>
                    </a:cubicBezTo>
                    <a:cubicBezTo>
                      <a:pt x="933420" y="1905953"/>
                      <a:pt x="762381" y="1734913"/>
                      <a:pt x="762381" y="1524762"/>
                    </a:cubicBezTo>
                    <a:cubicBezTo>
                      <a:pt x="762381" y="1314611"/>
                      <a:pt x="933420" y="1143572"/>
                      <a:pt x="1143572" y="1143572"/>
                    </a:cubicBezTo>
                    <a:cubicBezTo>
                      <a:pt x="1309002" y="1143572"/>
                      <a:pt x="1448772" y="1250186"/>
                      <a:pt x="1501384" y="1397699"/>
                    </a:cubicBezTo>
                    <a:lnTo>
                      <a:pt x="2033016" y="1397699"/>
                    </a:lnTo>
                    <a:lnTo>
                      <a:pt x="2033016" y="2033016"/>
                    </a:lnTo>
                    <a:lnTo>
                      <a:pt x="2541270" y="2033016"/>
                    </a:lnTo>
                    <a:lnTo>
                      <a:pt x="2541270" y="659092"/>
                    </a:lnTo>
                    <a:cubicBezTo>
                      <a:pt x="2541270" y="44323"/>
                      <a:pt x="2318512" y="0"/>
                      <a:pt x="1951815" y="0"/>
                    </a:cubicBezTo>
                    <a:cubicBezTo>
                      <a:pt x="1433534" y="0"/>
                      <a:pt x="1054776" y="315475"/>
                      <a:pt x="920813" y="649910"/>
                    </a:cubicBezTo>
                    <a:cubicBezTo>
                      <a:pt x="398463" y="764416"/>
                      <a:pt x="0" y="1353077"/>
                      <a:pt x="0" y="2033016"/>
                    </a:cubicBezTo>
                    <a:cubicBezTo>
                      <a:pt x="0" y="2236169"/>
                      <a:pt x="39410" y="2439768"/>
                      <a:pt x="123738" y="2668334"/>
                    </a:cubicBezTo>
                    <a:lnTo>
                      <a:pt x="785759" y="2668334"/>
                    </a:lnTo>
                    <a:cubicBezTo>
                      <a:pt x="838371" y="2520821"/>
                      <a:pt x="978141" y="2414207"/>
                      <a:pt x="1143572" y="2414207"/>
                    </a:cubicBezTo>
                    <a:cubicBezTo>
                      <a:pt x="1353723" y="2414207"/>
                      <a:pt x="1524762" y="2585246"/>
                      <a:pt x="1524762" y="2795397"/>
                    </a:cubicBezTo>
                    <a:cubicBezTo>
                      <a:pt x="1524762" y="3005548"/>
                      <a:pt x="1353723" y="3176588"/>
                      <a:pt x="1143572" y="3176588"/>
                    </a:cubicBezTo>
                    <a:cubicBezTo>
                      <a:pt x="978141" y="3176588"/>
                      <a:pt x="838371" y="3069973"/>
                      <a:pt x="785759" y="2922461"/>
                    </a:cubicBezTo>
                    <a:lnTo>
                      <a:pt x="164785" y="2922461"/>
                    </a:lnTo>
                    <a:cubicBezTo>
                      <a:pt x="71424" y="3049921"/>
                      <a:pt x="0" y="3206716"/>
                      <a:pt x="0" y="3430715"/>
                    </a:cubicBezTo>
                    <a:cubicBezTo>
                      <a:pt x="0" y="3783713"/>
                      <a:pt x="220971" y="4091445"/>
                      <a:pt x="585783" y="4259655"/>
                    </a:cubicBezTo>
                    <a:cubicBezTo>
                      <a:pt x="484479" y="4495269"/>
                      <a:pt x="488698" y="4727160"/>
                      <a:pt x="600524" y="4923860"/>
                    </a:cubicBezTo>
                    <a:cubicBezTo>
                      <a:pt x="731906" y="5154957"/>
                      <a:pt x="995662" y="5306688"/>
                      <a:pt x="1302649" y="5332746"/>
                    </a:cubicBezTo>
                    <a:cubicBezTo>
                      <a:pt x="1451701" y="5734237"/>
                      <a:pt x="1852099" y="5844921"/>
                      <a:pt x="2078878" y="5844921"/>
                    </a:cubicBezTo>
                    <a:cubicBezTo>
                      <a:pt x="2289823" y="5844921"/>
                      <a:pt x="2541270" y="5741980"/>
                      <a:pt x="2541270" y="5251892"/>
                    </a:cubicBezTo>
                    <a:lnTo>
                      <a:pt x="2541270" y="3557778"/>
                    </a:lnTo>
                    <a:lnTo>
                      <a:pt x="1778889" y="35577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74"/>
              <p:cNvSpPr/>
              <p:nvPr/>
            </p:nvSpPr>
            <p:spPr>
              <a:xfrm rot="21596871">
                <a:off x="9235332" y="1724145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75"/>
              <p:cNvSpPr/>
              <p:nvPr/>
            </p:nvSpPr>
            <p:spPr>
              <a:xfrm rot="21596871">
                <a:off x="9280226" y="1980901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76"/>
              <p:cNvSpPr/>
              <p:nvPr/>
            </p:nvSpPr>
            <p:spPr>
              <a:xfrm rot="21596871">
                <a:off x="9391752" y="1601099"/>
                <a:ext cx="223299" cy="513587"/>
              </a:xfrm>
              <a:custGeom>
                <a:avLst/>
                <a:gdLst>
                  <a:gd name="connsiteX0" fmla="*/ 2541270 w 2541270"/>
                  <a:gd name="connsiteY0" fmla="*/ 2033016 h 5844921"/>
                  <a:gd name="connsiteX1" fmla="*/ 1620457 w 2541270"/>
                  <a:gd name="connsiteY1" fmla="*/ 650059 h 5844921"/>
                  <a:gd name="connsiteX2" fmla="*/ 589456 w 2541270"/>
                  <a:gd name="connsiteY2" fmla="*/ 0 h 5844921"/>
                  <a:gd name="connsiteX3" fmla="*/ 0 w 2541270"/>
                  <a:gd name="connsiteY3" fmla="*/ 659092 h 5844921"/>
                  <a:gd name="connsiteX4" fmla="*/ 0 w 2541270"/>
                  <a:gd name="connsiteY4" fmla="*/ 1397699 h 5844921"/>
                  <a:gd name="connsiteX5" fmla="*/ 1039886 w 2541270"/>
                  <a:gd name="connsiteY5" fmla="*/ 1397699 h 5844921"/>
                  <a:gd name="connsiteX6" fmla="*/ 1473937 w 2541270"/>
                  <a:gd name="connsiteY6" fmla="*/ 1151066 h 5844921"/>
                  <a:gd name="connsiteX7" fmla="*/ 1772288 w 2541270"/>
                  <a:gd name="connsiteY7" fmla="*/ 1452991 h 5844921"/>
                  <a:gd name="connsiteX8" fmla="*/ 1397699 w 2541270"/>
                  <a:gd name="connsiteY8" fmla="*/ 1905953 h 5844921"/>
                  <a:gd name="connsiteX9" fmla="*/ 1039886 w 2541270"/>
                  <a:gd name="connsiteY9" fmla="*/ 1651826 h 5844921"/>
                  <a:gd name="connsiteX10" fmla="*/ 0 w 2541270"/>
                  <a:gd name="connsiteY10" fmla="*/ 1651826 h 5844921"/>
                  <a:gd name="connsiteX11" fmla="*/ 0 w 2541270"/>
                  <a:gd name="connsiteY11" fmla="*/ 4320159 h 5844921"/>
                  <a:gd name="connsiteX12" fmla="*/ 531632 w 2541270"/>
                  <a:gd name="connsiteY12" fmla="*/ 4320159 h 5844921"/>
                  <a:gd name="connsiteX13" fmla="*/ 965683 w 2541270"/>
                  <a:gd name="connsiteY13" fmla="*/ 4073527 h 5844921"/>
                  <a:gd name="connsiteX14" fmla="*/ 1264034 w 2541270"/>
                  <a:gd name="connsiteY14" fmla="*/ 4375452 h 5844921"/>
                  <a:gd name="connsiteX15" fmla="*/ 889445 w 2541270"/>
                  <a:gd name="connsiteY15" fmla="*/ 4828413 h 5844921"/>
                  <a:gd name="connsiteX16" fmla="*/ 531632 w 2541270"/>
                  <a:gd name="connsiteY16" fmla="*/ 4574286 h 5844921"/>
                  <a:gd name="connsiteX17" fmla="*/ 0 w 2541270"/>
                  <a:gd name="connsiteY17" fmla="*/ 4574286 h 5844921"/>
                  <a:gd name="connsiteX18" fmla="*/ 0 w 2541270"/>
                  <a:gd name="connsiteY18" fmla="*/ 5252041 h 5844921"/>
                  <a:gd name="connsiteX19" fmla="*/ 462392 w 2541270"/>
                  <a:gd name="connsiteY19" fmla="*/ 5844921 h 5844921"/>
                  <a:gd name="connsiteX20" fmla="*/ 1238472 w 2541270"/>
                  <a:gd name="connsiteY20" fmla="*/ 5332746 h 5844921"/>
                  <a:gd name="connsiteX21" fmla="*/ 1940647 w 2541270"/>
                  <a:gd name="connsiteY21" fmla="*/ 4923860 h 5844921"/>
                  <a:gd name="connsiteX22" fmla="*/ 2026812 w 2541270"/>
                  <a:gd name="connsiteY22" fmla="*/ 4620148 h 5844921"/>
                  <a:gd name="connsiteX23" fmla="*/ 1917765 w 2541270"/>
                  <a:gd name="connsiteY23" fmla="*/ 4245559 h 5844921"/>
                  <a:gd name="connsiteX24" fmla="*/ 1905953 w 2541270"/>
                  <a:gd name="connsiteY24" fmla="*/ 4193096 h 5844921"/>
                  <a:gd name="connsiteX25" fmla="*/ 1905953 w 2541270"/>
                  <a:gd name="connsiteY25" fmla="*/ 3684842 h 5844921"/>
                  <a:gd name="connsiteX26" fmla="*/ 762381 w 2541270"/>
                  <a:gd name="connsiteY26" fmla="*/ 3684842 h 5844921"/>
                  <a:gd name="connsiteX27" fmla="*/ 762381 w 2541270"/>
                  <a:gd name="connsiteY27" fmla="*/ 3026146 h 5844921"/>
                  <a:gd name="connsiteX28" fmla="*/ 515749 w 2541270"/>
                  <a:gd name="connsiteY28" fmla="*/ 2592096 h 5844921"/>
                  <a:gd name="connsiteX29" fmla="*/ 817674 w 2541270"/>
                  <a:gd name="connsiteY29" fmla="*/ 2293744 h 5844921"/>
                  <a:gd name="connsiteX30" fmla="*/ 1270635 w 2541270"/>
                  <a:gd name="connsiteY30" fmla="*/ 2668334 h 5844921"/>
                  <a:gd name="connsiteX31" fmla="*/ 1016508 w 2541270"/>
                  <a:gd name="connsiteY31" fmla="*/ 3026146 h 5844921"/>
                  <a:gd name="connsiteX32" fmla="*/ 1016508 w 2541270"/>
                  <a:gd name="connsiteY32" fmla="*/ 3430715 h 5844921"/>
                  <a:gd name="connsiteX33" fmla="*/ 2160080 w 2541270"/>
                  <a:gd name="connsiteY33" fmla="*/ 3430715 h 5844921"/>
                  <a:gd name="connsiteX34" fmla="*/ 2160080 w 2541270"/>
                  <a:gd name="connsiteY34" fmla="*/ 4137555 h 5844921"/>
                  <a:gd name="connsiteX35" fmla="*/ 2541270 w 2541270"/>
                  <a:gd name="connsiteY35" fmla="*/ 3430715 h 5844921"/>
                  <a:gd name="connsiteX36" fmla="*/ 2335189 w 2541270"/>
                  <a:gd name="connsiteY36" fmla="*/ 2869451 h 5844921"/>
                  <a:gd name="connsiteX37" fmla="*/ 2541270 w 2541270"/>
                  <a:gd name="connsiteY37" fmla="*/ 2033016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41270" h="5844921">
                    <a:moveTo>
                      <a:pt x="2541270" y="2033016"/>
                    </a:moveTo>
                    <a:cubicBezTo>
                      <a:pt x="2541270" y="1353077"/>
                      <a:pt x="2142807" y="764565"/>
                      <a:pt x="1620457" y="650059"/>
                    </a:cubicBezTo>
                    <a:cubicBezTo>
                      <a:pt x="1486395" y="315475"/>
                      <a:pt x="1107736" y="0"/>
                      <a:pt x="589456" y="0"/>
                    </a:cubicBezTo>
                    <a:cubicBezTo>
                      <a:pt x="222758" y="0"/>
                      <a:pt x="0" y="44323"/>
                      <a:pt x="0" y="659092"/>
                    </a:cubicBezTo>
                    <a:lnTo>
                      <a:pt x="0" y="1397699"/>
                    </a:lnTo>
                    <a:lnTo>
                      <a:pt x="1039886" y="1397699"/>
                    </a:lnTo>
                    <a:cubicBezTo>
                      <a:pt x="1100489" y="1227950"/>
                      <a:pt x="1276343" y="1112451"/>
                      <a:pt x="1473937" y="1151066"/>
                    </a:cubicBezTo>
                    <a:cubicBezTo>
                      <a:pt x="1623236" y="1180301"/>
                      <a:pt x="1744691" y="1303294"/>
                      <a:pt x="1772288" y="1452991"/>
                    </a:cubicBezTo>
                    <a:cubicBezTo>
                      <a:pt x="1816611" y="1694511"/>
                      <a:pt x="1631376" y="1905953"/>
                      <a:pt x="1397699" y="1905953"/>
                    </a:cubicBezTo>
                    <a:cubicBezTo>
                      <a:pt x="1232268" y="1905953"/>
                      <a:pt x="1092498" y="1799338"/>
                      <a:pt x="1039886" y="1651826"/>
                    </a:cubicBezTo>
                    <a:lnTo>
                      <a:pt x="0" y="1651826"/>
                    </a:lnTo>
                    <a:lnTo>
                      <a:pt x="0" y="4320159"/>
                    </a:lnTo>
                    <a:lnTo>
                      <a:pt x="531632" y="4320159"/>
                    </a:lnTo>
                    <a:cubicBezTo>
                      <a:pt x="592235" y="4150410"/>
                      <a:pt x="768089" y="4034911"/>
                      <a:pt x="965683" y="4073527"/>
                    </a:cubicBezTo>
                    <a:cubicBezTo>
                      <a:pt x="1114982" y="4102761"/>
                      <a:pt x="1236437" y="4225755"/>
                      <a:pt x="1264034" y="4375452"/>
                    </a:cubicBezTo>
                    <a:cubicBezTo>
                      <a:pt x="1308357" y="4616972"/>
                      <a:pt x="1123122" y="4828413"/>
                      <a:pt x="889445" y="4828413"/>
                    </a:cubicBezTo>
                    <a:cubicBezTo>
                      <a:pt x="724014" y="4828413"/>
                      <a:pt x="584244" y="4721799"/>
                      <a:pt x="531632" y="4574286"/>
                    </a:cubicBezTo>
                    <a:lnTo>
                      <a:pt x="0" y="4574286"/>
                    </a:lnTo>
                    <a:lnTo>
                      <a:pt x="0" y="5252041"/>
                    </a:lnTo>
                    <a:cubicBezTo>
                      <a:pt x="0" y="5742129"/>
                      <a:pt x="251447" y="5844921"/>
                      <a:pt x="462392" y="5844921"/>
                    </a:cubicBezTo>
                    <a:cubicBezTo>
                      <a:pt x="689171" y="5844921"/>
                      <a:pt x="1089718" y="5734237"/>
                      <a:pt x="1238472" y="5332746"/>
                    </a:cubicBezTo>
                    <a:cubicBezTo>
                      <a:pt x="1545460" y="5306688"/>
                      <a:pt x="1809265" y="5154957"/>
                      <a:pt x="1940647" y="4923860"/>
                    </a:cubicBezTo>
                    <a:cubicBezTo>
                      <a:pt x="1994252" y="4829555"/>
                      <a:pt x="2022742" y="4727160"/>
                      <a:pt x="2026812" y="4620148"/>
                    </a:cubicBezTo>
                    <a:cubicBezTo>
                      <a:pt x="2031874" y="4487774"/>
                      <a:pt x="1975341" y="4364880"/>
                      <a:pt x="1917765" y="4245559"/>
                    </a:cubicBezTo>
                    <a:cubicBezTo>
                      <a:pt x="1910271" y="4229676"/>
                      <a:pt x="1905953" y="4212006"/>
                      <a:pt x="1905953" y="4193096"/>
                    </a:cubicBezTo>
                    <a:lnTo>
                      <a:pt x="1905953" y="3684842"/>
                    </a:lnTo>
                    <a:lnTo>
                      <a:pt x="762381" y="3684842"/>
                    </a:lnTo>
                    <a:lnTo>
                      <a:pt x="762381" y="3026146"/>
                    </a:lnTo>
                    <a:cubicBezTo>
                      <a:pt x="592632" y="2965642"/>
                      <a:pt x="477133" y="2789689"/>
                      <a:pt x="515749" y="2592096"/>
                    </a:cubicBezTo>
                    <a:cubicBezTo>
                      <a:pt x="544983" y="2442796"/>
                      <a:pt x="667977" y="2321341"/>
                      <a:pt x="817674" y="2293744"/>
                    </a:cubicBezTo>
                    <a:cubicBezTo>
                      <a:pt x="1059193" y="2249421"/>
                      <a:pt x="1270635" y="2434656"/>
                      <a:pt x="1270635" y="2668334"/>
                    </a:cubicBezTo>
                    <a:cubicBezTo>
                      <a:pt x="1270635" y="2833764"/>
                      <a:pt x="1164021" y="2973534"/>
                      <a:pt x="1016508" y="3026146"/>
                    </a:cubicBezTo>
                    <a:lnTo>
                      <a:pt x="1016508" y="3430715"/>
                    </a:lnTo>
                    <a:lnTo>
                      <a:pt x="2160080" y="3430715"/>
                    </a:lnTo>
                    <a:lnTo>
                      <a:pt x="2160080" y="4137555"/>
                    </a:lnTo>
                    <a:cubicBezTo>
                      <a:pt x="2400210" y="3961453"/>
                      <a:pt x="2541270" y="3710999"/>
                      <a:pt x="2541270" y="3430715"/>
                    </a:cubicBezTo>
                    <a:cubicBezTo>
                      <a:pt x="2541270" y="3174702"/>
                      <a:pt x="2448008" y="3006442"/>
                      <a:pt x="2335189" y="2869451"/>
                    </a:cubicBezTo>
                    <a:cubicBezTo>
                      <a:pt x="2477341" y="2554622"/>
                      <a:pt x="2541270" y="2293744"/>
                      <a:pt x="2541270" y="20330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77"/>
              <p:cNvSpPr/>
              <p:nvPr/>
            </p:nvSpPr>
            <p:spPr>
              <a:xfrm rot="21596871">
                <a:off x="9458723" y="1824428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78"/>
              <p:cNvSpPr/>
              <p:nvPr/>
            </p:nvSpPr>
            <p:spPr>
              <a:xfrm rot="21596871">
                <a:off x="9503290" y="1723903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79"/>
              <p:cNvSpPr/>
              <p:nvPr/>
            </p:nvSpPr>
            <p:spPr>
              <a:xfrm rot="21596871">
                <a:off x="9458864" y="1980737"/>
                <a:ext cx="22330" cy="22330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图形 199"/>
            <p:cNvSpPr/>
            <p:nvPr/>
          </p:nvSpPr>
          <p:spPr>
            <a:xfrm>
              <a:off x="9109660" y="1587077"/>
              <a:ext cx="541854" cy="541854"/>
            </a:xfrm>
            <a:custGeom>
              <a:avLst/>
              <a:gdLst>
                <a:gd name="connsiteX0" fmla="*/ 571 w 1715244"/>
                <a:gd name="connsiteY0" fmla="*/ 312420 h 1715244"/>
                <a:gd name="connsiteX1" fmla="*/ 318014 w 1715244"/>
                <a:gd name="connsiteY1" fmla="*/ 5880 h 1715244"/>
                <a:gd name="connsiteX2" fmla="*/ 624554 w 1715244"/>
                <a:gd name="connsiteY2" fmla="*/ 312420 h 1715244"/>
                <a:gd name="connsiteX3" fmla="*/ 616553 w 1715244"/>
                <a:gd name="connsiteY3" fmla="*/ 366713 h 1715244"/>
                <a:gd name="connsiteX4" fmla="*/ 367093 w 1715244"/>
                <a:gd name="connsiteY4" fmla="*/ 210788 h 1715244"/>
                <a:gd name="connsiteX5" fmla="*/ 260985 w 1715244"/>
                <a:gd name="connsiteY5" fmla="*/ 207930 h 1715244"/>
                <a:gd name="connsiteX6" fmla="*/ 258127 w 1715244"/>
                <a:gd name="connsiteY6" fmla="*/ 210788 h 1715244"/>
                <a:gd name="connsiteX7" fmla="*/ 203644 w 1715244"/>
                <a:gd name="connsiteY7" fmla="*/ 249841 h 1715244"/>
                <a:gd name="connsiteX8" fmla="*/ 196744 w 1715244"/>
                <a:gd name="connsiteY8" fmla="*/ 359812 h 1715244"/>
                <a:gd name="connsiteX9" fmla="*/ 203644 w 1715244"/>
                <a:gd name="connsiteY9" fmla="*/ 366713 h 1715244"/>
                <a:gd name="connsiteX10" fmla="*/ 367379 w 1715244"/>
                <a:gd name="connsiteY10" fmla="*/ 623888 h 1715244"/>
                <a:gd name="connsiteX11" fmla="*/ 312610 w 1715244"/>
                <a:gd name="connsiteY11" fmla="*/ 623888 h 1715244"/>
                <a:gd name="connsiteX12" fmla="*/ 571 w 1715244"/>
                <a:gd name="connsiteY12" fmla="*/ 312420 h 1715244"/>
                <a:gd name="connsiteX13" fmla="*/ 1098994 w 1715244"/>
                <a:gd name="connsiteY13" fmla="*/ 374809 h 1715244"/>
                <a:gd name="connsiteX14" fmla="*/ 1090993 w 1715244"/>
                <a:gd name="connsiteY14" fmla="*/ 312420 h 1715244"/>
                <a:gd name="connsiteX15" fmla="*/ 1402651 w 1715244"/>
                <a:gd name="connsiteY15" fmla="*/ 0 h 1715244"/>
                <a:gd name="connsiteX16" fmla="*/ 1715071 w 1715244"/>
                <a:gd name="connsiteY16" fmla="*/ 311658 h 1715244"/>
                <a:gd name="connsiteX17" fmla="*/ 1403413 w 1715244"/>
                <a:gd name="connsiteY17" fmla="*/ 624078 h 1715244"/>
                <a:gd name="connsiteX18" fmla="*/ 1402937 w 1715244"/>
                <a:gd name="connsiteY18" fmla="*/ 624078 h 1715244"/>
                <a:gd name="connsiteX19" fmla="*/ 1348454 w 1715244"/>
                <a:gd name="connsiteY19" fmla="*/ 616077 h 1715244"/>
                <a:gd name="connsiteX20" fmla="*/ 1512189 w 1715244"/>
                <a:gd name="connsiteY20" fmla="*/ 358902 h 1715244"/>
                <a:gd name="connsiteX21" fmla="*/ 1514966 w 1715244"/>
                <a:gd name="connsiteY21" fmla="*/ 252522 h 1715244"/>
                <a:gd name="connsiteX22" fmla="*/ 1512189 w 1715244"/>
                <a:gd name="connsiteY22" fmla="*/ 249745 h 1715244"/>
                <a:gd name="connsiteX23" fmla="*/ 1465231 w 1715244"/>
                <a:gd name="connsiteY23" fmla="*/ 202692 h 1715244"/>
                <a:gd name="connsiteX24" fmla="*/ 1359125 w 1715244"/>
                <a:gd name="connsiteY24" fmla="*/ 199736 h 1715244"/>
                <a:gd name="connsiteX25" fmla="*/ 1356169 w 1715244"/>
                <a:gd name="connsiteY25" fmla="*/ 202692 h 1715244"/>
                <a:gd name="connsiteX26" fmla="*/ 1098994 w 1715244"/>
                <a:gd name="connsiteY26" fmla="*/ 374713 h 1715244"/>
                <a:gd name="connsiteX27" fmla="*/ 616077 w 1715244"/>
                <a:gd name="connsiteY27" fmla="*/ 1348931 h 1715244"/>
                <a:gd name="connsiteX28" fmla="*/ 624078 w 1715244"/>
                <a:gd name="connsiteY28" fmla="*/ 1403223 h 1715244"/>
                <a:gd name="connsiteX29" fmla="*/ 312420 w 1715244"/>
                <a:gd name="connsiteY29" fmla="*/ 1715643 h 1715244"/>
                <a:gd name="connsiteX30" fmla="*/ 0 w 1715244"/>
                <a:gd name="connsiteY30" fmla="*/ 1403985 h 1715244"/>
                <a:gd name="connsiteX31" fmla="*/ 311658 w 1715244"/>
                <a:gd name="connsiteY31" fmla="*/ 1091565 h 1715244"/>
                <a:gd name="connsiteX32" fmla="*/ 312039 w 1715244"/>
                <a:gd name="connsiteY32" fmla="*/ 1091565 h 1715244"/>
                <a:gd name="connsiteX33" fmla="*/ 366522 w 1715244"/>
                <a:gd name="connsiteY33" fmla="*/ 1099661 h 1715244"/>
                <a:gd name="connsiteX34" fmla="*/ 202787 w 1715244"/>
                <a:gd name="connsiteY34" fmla="*/ 1364742 h 1715244"/>
                <a:gd name="connsiteX35" fmla="*/ 202787 w 1715244"/>
                <a:gd name="connsiteY35" fmla="*/ 1481614 h 1715244"/>
                <a:gd name="connsiteX36" fmla="*/ 257270 w 1715244"/>
                <a:gd name="connsiteY36" fmla="*/ 1528667 h 1715244"/>
                <a:gd name="connsiteX37" fmla="*/ 366331 w 1715244"/>
                <a:gd name="connsiteY37" fmla="*/ 1528667 h 1715244"/>
                <a:gd name="connsiteX38" fmla="*/ 616077 w 1715244"/>
                <a:gd name="connsiteY38" fmla="*/ 1348931 h 1715244"/>
                <a:gd name="connsiteX39" fmla="*/ 1457992 w 1715244"/>
                <a:gd name="connsiteY39" fmla="*/ 1411796 h 1715244"/>
                <a:gd name="connsiteX40" fmla="*/ 1457992 w 1715244"/>
                <a:gd name="connsiteY40" fmla="*/ 305276 h 1715244"/>
                <a:gd name="connsiteX41" fmla="*/ 1410938 w 1715244"/>
                <a:gd name="connsiteY41" fmla="*/ 257651 h 1715244"/>
                <a:gd name="connsiteX42" fmla="*/ 323638 w 1715244"/>
                <a:gd name="connsiteY42" fmla="*/ 276520 h 1715244"/>
                <a:gd name="connsiteX43" fmla="*/ 312610 w 1715244"/>
                <a:gd name="connsiteY43" fmla="*/ 265652 h 1715244"/>
                <a:gd name="connsiteX44" fmla="*/ 258127 w 1715244"/>
                <a:gd name="connsiteY44" fmla="*/ 313277 h 1715244"/>
                <a:gd name="connsiteX45" fmla="*/ 258127 w 1715244"/>
                <a:gd name="connsiteY45" fmla="*/ 1419511 h 1715244"/>
                <a:gd name="connsiteX46" fmla="*/ 312610 w 1715244"/>
                <a:gd name="connsiteY46" fmla="*/ 1458563 h 1715244"/>
                <a:gd name="connsiteX47" fmla="*/ 1418939 w 1715244"/>
                <a:gd name="connsiteY47" fmla="*/ 1458563 h 1715244"/>
                <a:gd name="connsiteX48" fmla="*/ 857917 w 1715244"/>
                <a:gd name="connsiteY48" fmla="*/ 1021271 h 1715244"/>
                <a:gd name="connsiteX49" fmla="*/ 694277 w 1715244"/>
                <a:gd name="connsiteY49" fmla="*/ 858012 h 1715244"/>
                <a:gd name="connsiteX50" fmla="*/ 857536 w 1715244"/>
                <a:gd name="connsiteY50" fmla="*/ 694373 h 1715244"/>
                <a:gd name="connsiteX51" fmla="*/ 1021175 w 1715244"/>
                <a:gd name="connsiteY51" fmla="*/ 857631 h 1715244"/>
                <a:gd name="connsiteX52" fmla="*/ 1021175 w 1715244"/>
                <a:gd name="connsiteY52" fmla="*/ 858107 h 1715244"/>
                <a:gd name="connsiteX53" fmla="*/ 865047 w 1715244"/>
                <a:gd name="connsiteY53" fmla="*/ 1021741 h 1715244"/>
                <a:gd name="connsiteX54" fmla="*/ 857821 w 1715244"/>
                <a:gd name="connsiteY54" fmla="*/ 1021747 h 1715244"/>
                <a:gd name="connsiteX55" fmla="*/ 1715167 w 1715244"/>
                <a:gd name="connsiteY55" fmla="*/ 1403318 h 1715244"/>
                <a:gd name="connsiteX56" fmla="*/ 1397724 w 1715244"/>
                <a:gd name="connsiteY56" fmla="*/ 1709858 h 1715244"/>
                <a:gd name="connsiteX57" fmla="*/ 1091184 w 1715244"/>
                <a:gd name="connsiteY57" fmla="*/ 1403318 h 1715244"/>
                <a:gd name="connsiteX58" fmla="*/ 1099185 w 1715244"/>
                <a:gd name="connsiteY58" fmla="*/ 1349026 h 1715244"/>
                <a:gd name="connsiteX59" fmla="*/ 1364170 w 1715244"/>
                <a:gd name="connsiteY59" fmla="*/ 1512379 h 1715244"/>
                <a:gd name="connsiteX60" fmla="*/ 1470001 w 1715244"/>
                <a:gd name="connsiteY60" fmla="*/ 1515515 h 1715244"/>
                <a:gd name="connsiteX61" fmla="*/ 1473136 w 1715244"/>
                <a:gd name="connsiteY61" fmla="*/ 1512379 h 1715244"/>
                <a:gd name="connsiteX62" fmla="*/ 1520095 w 1715244"/>
                <a:gd name="connsiteY62" fmla="*/ 1465326 h 1715244"/>
                <a:gd name="connsiteX63" fmla="*/ 1523010 w 1715244"/>
                <a:gd name="connsiteY63" fmla="*/ 1359085 h 1715244"/>
                <a:gd name="connsiteX64" fmla="*/ 1520095 w 1715244"/>
                <a:gd name="connsiteY64" fmla="*/ 1356170 h 1715244"/>
                <a:gd name="connsiteX65" fmla="*/ 1356360 w 1715244"/>
                <a:gd name="connsiteY65" fmla="*/ 1091089 h 1715244"/>
                <a:gd name="connsiteX66" fmla="*/ 1410843 w 1715244"/>
                <a:gd name="connsiteY66" fmla="*/ 1083088 h 1715244"/>
                <a:gd name="connsiteX67" fmla="*/ 1715643 w 1715244"/>
                <a:gd name="connsiteY67" fmla="*/ 1403318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15244" h="1715244">
                  <a:moveTo>
                    <a:pt x="571" y="312420"/>
                  </a:moveTo>
                  <a:cubicBezTo>
                    <a:pt x="3582" y="140112"/>
                    <a:pt x="145706" y="2869"/>
                    <a:pt x="318014" y="5880"/>
                  </a:cubicBezTo>
                  <a:cubicBezTo>
                    <a:pt x="486080" y="8817"/>
                    <a:pt x="621617" y="144354"/>
                    <a:pt x="624554" y="312420"/>
                  </a:cubicBezTo>
                  <a:cubicBezTo>
                    <a:pt x="626467" y="330902"/>
                    <a:pt x="623716" y="349568"/>
                    <a:pt x="616553" y="366713"/>
                  </a:cubicBezTo>
                  <a:cubicBezTo>
                    <a:pt x="522458" y="334735"/>
                    <a:pt x="437065" y="281360"/>
                    <a:pt x="367093" y="210788"/>
                  </a:cubicBezTo>
                  <a:cubicBezTo>
                    <a:pt x="338581" y="180698"/>
                    <a:pt x="291075" y="179419"/>
                    <a:pt x="260985" y="207930"/>
                  </a:cubicBezTo>
                  <a:cubicBezTo>
                    <a:pt x="260007" y="208857"/>
                    <a:pt x="259054" y="209810"/>
                    <a:pt x="258127" y="210788"/>
                  </a:cubicBezTo>
                  <a:lnTo>
                    <a:pt x="203644" y="249841"/>
                  </a:lnTo>
                  <a:cubicBezTo>
                    <a:pt x="171371" y="278303"/>
                    <a:pt x="168282" y="327539"/>
                    <a:pt x="196744" y="359812"/>
                  </a:cubicBezTo>
                  <a:cubicBezTo>
                    <a:pt x="198898" y="362254"/>
                    <a:pt x="201202" y="364559"/>
                    <a:pt x="203644" y="366713"/>
                  </a:cubicBezTo>
                  <a:cubicBezTo>
                    <a:pt x="277499" y="438522"/>
                    <a:pt x="333566" y="526585"/>
                    <a:pt x="367379" y="623888"/>
                  </a:cubicBezTo>
                  <a:lnTo>
                    <a:pt x="312610" y="623888"/>
                  </a:lnTo>
                  <a:cubicBezTo>
                    <a:pt x="140455" y="623993"/>
                    <a:pt x="782" y="484575"/>
                    <a:pt x="571" y="312420"/>
                  </a:cubicBezTo>
                  <a:close/>
                  <a:moveTo>
                    <a:pt x="1098994" y="374809"/>
                  </a:moveTo>
                  <a:cubicBezTo>
                    <a:pt x="1092415" y="354704"/>
                    <a:pt x="1089700" y="333535"/>
                    <a:pt x="1090993" y="312420"/>
                  </a:cubicBezTo>
                  <a:cubicBezTo>
                    <a:pt x="1090783" y="140086"/>
                    <a:pt x="1230317" y="211"/>
                    <a:pt x="1402651" y="0"/>
                  </a:cubicBezTo>
                  <a:cubicBezTo>
                    <a:pt x="1574985" y="-210"/>
                    <a:pt x="1714861" y="139324"/>
                    <a:pt x="1715071" y="311658"/>
                  </a:cubicBezTo>
                  <a:cubicBezTo>
                    <a:pt x="1715281" y="483992"/>
                    <a:pt x="1575747" y="623867"/>
                    <a:pt x="1403413" y="624078"/>
                  </a:cubicBezTo>
                  <a:cubicBezTo>
                    <a:pt x="1403254" y="624078"/>
                    <a:pt x="1403096" y="624078"/>
                    <a:pt x="1402937" y="624078"/>
                  </a:cubicBezTo>
                  <a:cubicBezTo>
                    <a:pt x="1384435" y="624856"/>
                    <a:pt x="1365951" y="622142"/>
                    <a:pt x="1348454" y="616077"/>
                  </a:cubicBezTo>
                  <a:cubicBezTo>
                    <a:pt x="1381954" y="518623"/>
                    <a:pt x="1438064" y="430492"/>
                    <a:pt x="1512189" y="358902"/>
                  </a:cubicBezTo>
                  <a:cubicBezTo>
                    <a:pt x="1542332" y="330293"/>
                    <a:pt x="1543575" y="282665"/>
                    <a:pt x="1514966" y="252522"/>
                  </a:cubicBezTo>
                  <a:cubicBezTo>
                    <a:pt x="1514064" y="251573"/>
                    <a:pt x="1513139" y="250647"/>
                    <a:pt x="1512189" y="249745"/>
                  </a:cubicBezTo>
                  <a:lnTo>
                    <a:pt x="1465231" y="202692"/>
                  </a:lnTo>
                  <a:cubicBezTo>
                    <a:pt x="1436746" y="172576"/>
                    <a:pt x="1389241" y="171252"/>
                    <a:pt x="1359125" y="199736"/>
                  </a:cubicBezTo>
                  <a:cubicBezTo>
                    <a:pt x="1358113" y="200694"/>
                    <a:pt x="1357127" y="201679"/>
                    <a:pt x="1356169" y="202692"/>
                  </a:cubicBezTo>
                  <a:cubicBezTo>
                    <a:pt x="1283012" y="276898"/>
                    <a:pt x="1195509" y="335428"/>
                    <a:pt x="1098994" y="374713"/>
                  </a:cubicBezTo>
                  <a:close/>
                  <a:moveTo>
                    <a:pt x="616077" y="1348931"/>
                  </a:moveTo>
                  <a:cubicBezTo>
                    <a:pt x="622111" y="1366370"/>
                    <a:pt x="624825" y="1384785"/>
                    <a:pt x="624078" y="1403223"/>
                  </a:cubicBezTo>
                  <a:cubicBezTo>
                    <a:pt x="624288" y="1575557"/>
                    <a:pt x="484754" y="1715432"/>
                    <a:pt x="312420" y="1715643"/>
                  </a:cubicBezTo>
                  <a:cubicBezTo>
                    <a:pt x="140086" y="1715853"/>
                    <a:pt x="211" y="1576319"/>
                    <a:pt x="0" y="1403985"/>
                  </a:cubicBezTo>
                  <a:cubicBezTo>
                    <a:pt x="-210" y="1231651"/>
                    <a:pt x="139324" y="1091776"/>
                    <a:pt x="311658" y="1091565"/>
                  </a:cubicBezTo>
                  <a:cubicBezTo>
                    <a:pt x="311785" y="1091565"/>
                    <a:pt x="311912" y="1091565"/>
                    <a:pt x="312039" y="1091565"/>
                  </a:cubicBezTo>
                  <a:cubicBezTo>
                    <a:pt x="330574" y="1090242"/>
                    <a:pt x="349173" y="1093005"/>
                    <a:pt x="366522" y="1099661"/>
                  </a:cubicBezTo>
                  <a:cubicBezTo>
                    <a:pt x="333004" y="1199414"/>
                    <a:pt x="276980" y="1290114"/>
                    <a:pt x="202787" y="1364742"/>
                  </a:cubicBezTo>
                  <a:cubicBezTo>
                    <a:pt x="171545" y="1397436"/>
                    <a:pt x="171545" y="1448921"/>
                    <a:pt x="202787" y="1481614"/>
                  </a:cubicBezTo>
                  <a:lnTo>
                    <a:pt x="257270" y="1528667"/>
                  </a:lnTo>
                  <a:cubicBezTo>
                    <a:pt x="289909" y="1551909"/>
                    <a:pt x="333692" y="1551909"/>
                    <a:pt x="366331" y="1528667"/>
                  </a:cubicBezTo>
                  <a:cubicBezTo>
                    <a:pt x="434688" y="1450389"/>
                    <a:pt x="520142" y="1388890"/>
                    <a:pt x="616077" y="1348931"/>
                  </a:cubicBezTo>
                  <a:close/>
                  <a:moveTo>
                    <a:pt x="1457992" y="1411796"/>
                  </a:moveTo>
                  <a:cubicBezTo>
                    <a:pt x="1154031" y="1105579"/>
                    <a:pt x="1154031" y="611493"/>
                    <a:pt x="1457992" y="305276"/>
                  </a:cubicBezTo>
                  <a:lnTo>
                    <a:pt x="1410938" y="257651"/>
                  </a:lnTo>
                  <a:cubicBezTo>
                    <a:pt x="1115899" y="563111"/>
                    <a:pt x="629098" y="571559"/>
                    <a:pt x="323638" y="276520"/>
                  </a:cubicBezTo>
                  <a:cubicBezTo>
                    <a:pt x="319925" y="272935"/>
                    <a:pt x="316250" y="269312"/>
                    <a:pt x="312610" y="265652"/>
                  </a:cubicBezTo>
                  <a:lnTo>
                    <a:pt x="258127" y="313277"/>
                  </a:lnTo>
                  <a:cubicBezTo>
                    <a:pt x="562054" y="619396"/>
                    <a:pt x="562054" y="1113392"/>
                    <a:pt x="258127" y="1419511"/>
                  </a:cubicBezTo>
                  <a:lnTo>
                    <a:pt x="312610" y="1458563"/>
                  </a:lnTo>
                  <a:cubicBezTo>
                    <a:pt x="618676" y="1154417"/>
                    <a:pt x="1112874" y="1154417"/>
                    <a:pt x="1418939" y="1458563"/>
                  </a:cubicBezTo>
                  <a:close/>
                  <a:moveTo>
                    <a:pt x="857917" y="1021271"/>
                  </a:moveTo>
                  <a:cubicBezTo>
                    <a:pt x="767646" y="1021376"/>
                    <a:pt x="694382" y="948282"/>
                    <a:pt x="694277" y="858012"/>
                  </a:cubicBezTo>
                  <a:cubicBezTo>
                    <a:pt x="694172" y="767742"/>
                    <a:pt x="767266" y="694478"/>
                    <a:pt x="857536" y="694373"/>
                  </a:cubicBezTo>
                  <a:cubicBezTo>
                    <a:pt x="947806" y="694268"/>
                    <a:pt x="1021070" y="767361"/>
                    <a:pt x="1021175" y="857631"/>
                  </a:cubicBezTo>
                  <a:cubicBezTo>
                    <a:pt x="1021175" y="857790"/>
                    <a:pt x="1021175" y="857949"/>
                    <a:pt x="1021175" y="858107"/>
                  </a:cubicBezTo>
                  <a:cubicBezTo>
                    <a:pt x="1023248" y="946407"/>
                    <a:pt x="953347" y="1019668"/>
                    <a:pt x="865047" y="1021741"/>
                  </a:cubicBezTo>
                  <a:cubicBezTo>
                    <a:pt x="862639" y="1021797"/>
                    <a:pt x="860230" y="1021799"/>
                    <a:pt x="857821" y="1021747"/>
                  </a:cubicBezTo>
                  <a:close/>
                  <a:moveTo>
                    <a:pt x="1715167" y="1403318"/>
                  </a:moveTo>
                  <a:cubicBezTo>
                    <a:pt x="1712156" y="1575626"/>
                    <a:pt x="1570032" y="1712869"/>
                    <a:pt x="1397724" y="1709858"/>
                  </a:cubicBezTo>
                  <a:cubicBezTo>
                    <a:pt x="1229658" y="1706921"/>
                    <a:pt x="1094120" y="1571384"/>
                    <a:pt x="1091184" y="1403318"/>
                  </a:cubicBezTo>
                  <a:cubicBezTo>
                    <a:pt x="1089861" y="1384854"/>
                    <a:pt x="1092592" y="1366324"/>
                    <a:pt x="1099185" y="1349026"/>
                  </a:cubicBezTo>
                  <a:cubicBezTo>
                    <a:pt x="1198880" y="1382418"/>
                    <a:pt x="1289550" y="1438312"/>
                    <a:pt x="1364170" y="1512379"/>
                  </a:cubicBezTo>
                  <a:cubicBezTo>
                    <a:pt x="1392529" y="1542470"/>
                    <a:pt x="1439911" y="1543873"/>
                    <a:pt x="1470001" y="1515515"/>
                  </a:cubicBezTo>
                  <a:cubicBezTo>
                    <a:pt x="1471077" y="1514501"/>
                    <a:pt x="1472122" y="1513455"/>
                    <a:pt x="1473136" y="1512379"/>
                  </a:cubicBezTo>
                  <a:lnTo>
                    <a:pt x="1520095" y="1465326"/>
                  </a:lnTo>
                  <a:cubicBezTo>
                    <a:pt x="1550237" y="1436793"/>
                    <a:pt x="1551542" y="1389227"/>
                    <a:pt x="1523010" y="1359085"/>
                  </a:cubicBezTo>
                  <a:cubicBezTo>
                    <a:pt x="1522065" y="1358087"/>
                    <a:pt x="1521093" y="1357114"/>
                    <a:pt x="1520095" y="1356170"/>
                  </a:cubicBezTo>
                  <a:cubicBezTo>
                    <a:pt x="1444300" y="1282818"/>
                    <a:pt x="1388020" y="1191702"/>
                    <a:pt x="1356360" y="1091089"/>
                  </a:cubicBezTo>
                  <a:cubicBezTo>
                    <a:pt x="1372171" y="1091089"/>
                    <a:pt x="1395412" y="1083088"/>
                    <a:pt x="1410843" y="1083088"/>
                  </a:cubicBezTo>
                  <a:cubicBezTo>
                    <a:pt x="1580706" y="1093370"/>
                    <a:pt x="1713755" y="1233155"/>
                    <a:pt x="1715643" y="1403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0" dist="190500" dir="5400000" algn="ctr" rotWithShape="0">
                <a:srgbClr val="8F0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823106" y="3602383"/>
              <a:ext cx="586053" cy="562439"/>
              <a:chOff x="11221763" y="4040869"/>
              <a:chExt cx="737686" cy="707962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6" name="任意多边形: 形状 65"/>
              <p:cNvSpPr/>
              <p:nvPr/>
            </p:nvSpPr>
            <p:spPr>
              <a:xfrm>
                <a:off x="11750613" y="4230663"/>
                <a:ext cx="207871" cy="79834"/>
              </a:xfrm>
              <a:custGeom>
                <a:avLst/>
                <a:gdLst>
                  <a:gd name="connsiteX0" fmla="*/ 0 w 1753476"/>
                  <a:gd name="connsiteY0" fmla="*/ 42437 h 673436"/>
                  <a:gd name="connsiteX1" fmla="*/ 508502 w 1753476"/>
                  <a:gd name="connsiteY1" fmla="*/ 686143 h 673436"/>
                  <a:gd name="connsiteX2" fmla="*/ 1765041 w 1753476"/>
                  <a:gd name="connsiteY2" fmla="*/ 0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3476" h="673436">
                    <a:moveTo>
                      <a:pt x="0" y="42437"/>
                    </a:moveTo>
                    <a:lnTo>
                      <a:pt x="508502" y="686143"/>
                    </a:lnTo>
                    <a:lnTo>
                      <a:pt x="176504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66"/>
              <p:cNvSpPr/>
              <p:nvPr/>
            </p:nvSpPr>
            <p:spPr>
              <a:xfrm>
                <a:off x="11750072" y="4040869"/>
                <a:ext cx="209377" cy="79834"/>
              </a:xfrm>
              <a:custGeom>
                <a:avLst/>
                <a:gdLst>
                  <a:gd name="connsiteX0" fmla="*/ 1769607 w 1766182"/>
                  <a:gd name="connsiteY0" fmla="*/ 686143 h 673436"/>
                  <a:gd name="connsiteX1" fmla="*/ 513069 w 1766182"/>
                  <a:gd name="connsiteY1" fmla="*/ 0 h 673436"/>
                  <a:gd name="connsiteX2" fmla="*/ 0 w 1766182"/>
                  <a:gd name="connsiteY2" fmla="*/ 649414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182" h="673436">
                    <a:moveTo>
                      <a:pt x="1769607" y="686143"/>
                    </a:moveTo>
                    <a:lnTo>
                      <a:pt x="513069" y="0"/>
                    </a:lnTo>
                    <a:lnTo>
                      <a:pt x="0" y="649414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67"/>
              <p:cNvSpPr/>
              <p:nvPr/>
            </p:nvSpPr>
            <p:spPr>
              <a:xfrm>
                <a:off x="11282015" y="4613264"/>
                <a:ext cx="542272" cy="135567"/>
              </a:xfrm>
              <a:custGeom>
                <a:avLst/>
                <a:gdLst>
                  <a:gd name="connsiteX0" fmla="*/ 4447223 w 4574286"/>
                  <a:gd name="connsiteY0" fmla="*/ 1143572 h 1143571"/>
                  <a:gd name="connsiteX1" fmla="*/ 127064 w 4574286"/>
                  <a:gd name="connsiteY1" fmla="*/ 1143572 h 1143571"/>
                  <a:gd name="connsiteX2" fmla="*/ 0 w 4574286"/>
                  <a:gd name="connsiteY2" fmla="*/ 1016508 h 1143571"/>
                  <a:gd name="connsiteX3" fmla="*/ 0 w 4574286"/>
                  <a:gd name="connsiteY3" fmla="*/ 381191 h 1143571"/>
                  <a:gd name="connsiteX4" fmla="*/ 367094 w 4574286"/>
                  <a:gd name="connsiteY4" fmla="*/ 0 h 1143571"/>
                  <a:gd name="connsiteX5" fmla="*/ 4207192 w 4574286"/>
                  <a:gd name="connsiteY5" fmla="*/ 0 h 1143571"/>
                  <a:gd name="connsiteX6" fmla="*/ 4574286 w 4574286"/>
                  <a:gd name="connsiteY6" fmla="*/ 381191 h 1143571"/>
                  <a:gd name="connsiteX7" fmla="*/ 4574286 w 4574286"/>
                  <a:gd name="connsiteY7" fmla="*/ 1016508 h 1143571"/>
                  <a:gd name="connsiteX8" fmla="*/ 4447223 w 4574286"/>
                  <a:gd name="connsiteY8" fmla="*/ 1143572 h 114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4286" h="1143571">
                    <a:moveTo>
                      <a:pt x="4447223" y="1143572"/>
                    </a:moveTo>
                    <a:lnTo>
                      <a:pt x="127064" y="1143572"/>
                    </a:lnTo>
                    <a:cubicBezTo>
                      <a:pt x="53109" y="1143572"/>
                      <a:pt x="0" y="1090314"/>
                      <a:pt x="0" y="1016508"/>
                    </a:cubicBezTo>
                    <a:lnTo>
                      <a:pt x="0" y="381191"/>
                    </a:lnTo>
                    <a:cubicBezTo>
                      <a:pt x="0" y="167218"/>
                      <a:pt x="161013" y="0"/>
                      <a:pt x="367094" y="0"/>
                    </a:cubicBezTo>
                    <a:lnTo>
                      <a:pt x="4207192" y="0"/>
                    </a:lnTo>
                    <a:cubicBezTo>
                      <a:pt x="4413273" y="0"/>
                      <a:pt x="4574286" y="167218"/>
                      <a:pt x="4574286" y="381191"/>
                    </a:cubicBezTo>
                    <a:lnTo>
                      <a:pt x="4574286" y="1016508"/>
                    </a:lnTo>
                    <a:cubicBezTo>
                      <a:pt x="4574286" y="1090314"/>
                      <a:pt x="4521029" y="1143572"/>
                      <a:pt x="4447223" y="114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任意多边形: 形状 68"/>
              <p:cNvSpPr/>
              <p:nvPr/>
            </p:nvSpPr>
            <p:spPr>
              <a:xfrm>
                <a:off x="11628467" y="4070995"/>
                <a:ext cx="135568" cy="210882"/>
              </a:xfrm>
              <a:custGeom>
                <a:avLst/>
                <a:gdLst>
                  <a:gd name="connsiteX0" fmla="*/ 751859 w 1143571"/>
                  <a:gd name="connsiteY0" fmla="*/ 1778889 h 1778889"/>
                  <a:gd name="connsiteX1" fmla="*/ 391862 w 1143571"/>
                  <a:gd name="connsiteY1" fmla="*/ 1778889 h 1778889"/>
                  <a:gd name="connsiteX2" fmla="*/ 0 w 1143571"/>
                  <a:gd name="connsiteY2" fmla="*/ 1387176 h 1778889"/>
                  <a:gd name="connsiteX3" fmla="*/ 0 w 1143571"/>
                  <a:gd name="connsiteY3" fmla="*/ 391713 h 1778889"/>
                  <a:gd name="connsiteX4" fmla="*/ 391862 w 1143571"/>
                  <a:gd name="connsiteY4" fmla="*/ 0 h 1778889"/>
                  <a:gd name="connsiteX5" fmla="*/ 751859 w 1143571"/>
                  <a:gd name="connsiteY5" fmla="*/ 0 h 1778889"/>
                  <a:gd name="connsiteX6" fmla="*/ 1143572 w 1143571"/>
                  <a:gd name="connsiteY6" fmla="*/ 391713 h 1778889"/>
                  <a:gd name="connsiteX7" fmla="*/ 1143572 w 1143571"/>
                  <a:gd name="connsiteY7" fmla="*/ 1387027 h 1778889"/>
                  <a:gd name="connsiteX8" fmla="*/ 751859 w 1143571"/>
                  <a:gd name="connsiteY8" fmla="*/ 1778889 h 177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571" h="1778889">
                    <a:moveTo>
                      <a:pt x="751859" y="1778889"/>
                    </a:moveTo>
                    <a:lnTo>
                      <a:pt x="391862" y="1778889"/>
                    </a:lnTo>
                    <a:cubicBezTo>
                      <a:pt x="175854" y="1778889"/>
                      <a:pt x="0" y="1603184"/>
                      <a:pt x="0" y="1387176"/>
                    </a:cubicBezTo>
                    <a:lnTo>
                      <a:pt x="0" y="391713"/>
                    </a:lnTo>
                    <a:cubicBezTo>
                      <a:pt x="0" y="175705"/>
                      <a:pt x="175854" y="0"/>
                      <a:pt x="391862" y="0"/>
                    </a:cubicBezTo>
                    <a:lnTo>
                      <a:pt x="751859" y="0"/>
                    </a:lnTo>
                    <a:cubicBezTo>
                      <a:pt x="967867" y="0"/>
                      <a:pt x="1143572" y="175705"/>
                      <a:pt x="1143572" y="391713"/>
                    </a:cubicBezTo>
                    <a:lnTo>
                      <a:pt x="1143572" y="1387027"/>
                    </a:lnTo>
                    <a:cubicBezTo>
                      <a:pt x="1143572" y="1603184"/>
                      <a:pt x="967867" y="1778889"/>
                      <a:pt x="751859" y="17788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任意多边形: 形状 69"/>
              <p:cNvSpPr/>
              <p:nvPr/>
            </p:nvSpPr>
            <p:spPr>
              <a:xfrm>
                <a:off x="11221763" y="4040869"/>
                <a:ext cx="271136" cy="271134"/>
              </a:xfrm>
              <a:custGeom>
                <a:avLst/>
                <a:gdLst>
                  <a:gd name="connsiteX0" fmla="*/ 1143572 w 2287143"/>
                  <a:gd name="connsiteY0" fmla="*/ 0 h 2287143"/>
                  <a:gd name="connsiteX1" fmla="*/ 0 w 2287143"/>
                  <a:gd name="connsiteY1" fmla="*/ 1143572 h 2287143"/>
                  <a:gd name="connsiteX2" fmla="*/ 1143572 w 2287143"/>
                  <a:gd name="connsiteY2" fmla="*/ 2287143 h 2287143"/>
                  <a:gd name="connsiteX3" fmla="*/ 2287143 w 2287143"/>
                  <a:gd name="connsiteY3" fmla="*/ 1143572 h 2287143"/>
                  <a:gd name="connsiteX4" fmla="*/ 1143572 w 2287143"/>
                  <a:gd name="connsiteY4" fmla="*/ 0 h 2287143"/>
                  <a:gd name="connsiteX5" fmla="*/ 1143572 w 2287143"/>
                  <a:gd name="connsiteY5" fmla="*/ 1733523 h 2287143"/>
                  <a:gd name="connsiteX6" fmla="*/ 553719 w 2287143"/>
                  <a:gd name="connsiteY6" fmla="*/ 1143572 h 2287143"/>
                  <a:gd name="connsiteX7" fmla="*/ 1143572 w 2287143"/>
                  <a:gd name="connsiteY7" fmla="*/ 553620 h 2287143"/>
                  <a:gd name="connsiteX8" fmla="*/ 1733424 w 2287143"/>
                  <a:gd name="connsiteY8" fmla="*/ 1143572 h 2287143"/>
                  <a:gd name="connsiteX9" fmla="*/ 1143572 w 2287143"/>
                  <a:gd name="connsiteY9" fmla="*/ 1733523 h 228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143" h="2287143">
                    <a:moveTo>
                      <a:pt x="1143572" y="0"/>
                    </a:moveTo>
                    <a:cubicBezTo>
                      <a:pt x="513069" y="0"/>
                      <a:pt x="0" y="513069"/>
                      <a:pt x="0" y="1143572"/>
                    </a:cubicBezTo>
                    <a:cubicBezTo>
                      <a:pt x="0" y="1774075"/>
                      <a:pt x="513069" y="2287143"/>
                      <a:pt x="1143572" y="2287143"/>
                    </a:cubicBezTo>
                    <a:cubicBezTo>
                      <a:pt x="1774075" y="2287143"/>
                      <a:pt x="2287143" y="1774075"/>
                      <a:pt x="2287143" y="1143572"/>
                    </a:cubicBezTo>
                    <a:cubicBezTo>
                      <a:pt x="2287143" y="513069"/>
                      <a:pt x="1774075" y="0"/>
                      <a:pt x="1143572" y="0"/>
                    </a:cubicBezTo>
                    <a:close/>
                    <a:moveTo>
                      <a:pt x="1143572" y="1733523"/>
                    </a:moveTo>
                    <a:cubicBezTo>
                      <a:pt x="818418" y="1733523"/>
                      <a:pt x="553719" y="1468725"/>
                      <a:pt x="553719" y="1143572"/>
                    </a:cubicBezTo>
                    <a:cubicBezTo>
                      <a:pt x="553719" y="818418"/>
                      <a:pt x="818418" y="553620"/>
                      <a:pt x="1143572" y="553620"/>
                    </a:cubicBezTo>
                    <a:cubicBezTo>
                      <a:pt x="1468725" y="553620"/>
                      <a:pt x="1733424" y="818418"/>
                      <a:pt x="1733424" y="1143572"/>
                    </a:cubicBezTo>
                    <a:cubicBezTo>
                      <a:pt x="1733424" y="1468725"/>
                      <a:pt x="1468725" y="1733523"/>
                      <a:pt x="1143572" y="17335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任意多边形: 形状 70"/>
              <p:cNvSpPr/>
              <p:nvPr/>
            </p:nvSpPr>
            <p:spPr>
              <a:xfrm>
                <a:off x="11304522" y="4275446"/>
                <a:ext cx="358502" cy="307286"/>
              </a:xfrm>
              <a:custGeom>
                <a:avLst/>
                <a:gdLst>
                  <a:gd name="connsiteX0" fmla="*/ 3031705 w 3024111"/>
                  <a:gd name="connsiteY0" fmla="*/ 2592840 h 2592095"/>
                  <a:gd name="connsiteX1" fmla="*/ 1563477 w 3024111"/>
                  <a:gd name="connsiteY1" fmla="*/ 0 h 2592095"/>
                  <a:gd name="connsiteX2" fmla="*/ 445467 w 3024111"/>
                  <a:gd name="connsiteY2" fmla="*/ 562504 h 2592095"/>
                  <a:gd name="connsiteX3" fmla="*/ 0 w 3024111"/>
                  <a:gd name="connsiteY3" fmla="*/ 488450 h 2592095"/>
                  <a:gd name="connsiteX4" fmla="*/ 1114585 w 3024111"/>
                  <a:gd name="connsiteY4" fmla="*/ 2592989 h 2592095"/>
                  <a:gd name="connsiteX5" fmla="*/ 3031705 w 3024111"/>
                  <a:gd name="connsiteY5" fmla="*/ 2592989 h 259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11" h="2592095">
                    <a:moveTo>
                      <a:pt x="3031705" y="2592840"/>
                    </a:moveTo>
                    <a:lnTo>
                      <a:pt x="1563477" y="0"/>
                    </a:lnTo>
                    <a:cubicBezTo>
                      <a:pt x="1308357" y="340639"/>
                      <a:pt x="902895" y="562504"/>
                      <a:pt x="445467" y="562504"/>
                    </a:cubicBezTo>
                    <a:cubicBezTo>
                      <a:pt x="289566" y="562504"/>
                      <a:pt x="140117" y="535801"/>
                      <a:pt x="0" y="488450"/>
                    </a:cubicBezTo>
                    <a:lnTo>
                      <a:pt x="1114585" y="2592989"/>
                    </a:lnTo>
                    <a:lnTo>
                      <a:pt x="3031705" y="25929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任意多边形: 形状 71"/>
              <p:cNvSpPr/>
              <p:nvPr/>
            </p:nvSpPr>
            <p:spPr>
              <a:xfrm>
                <a:off x="11503425" y="4101121"/>
                <a:ext cx="93391" cy="165693"/>
              </a:xfrm>
              <a:custGeom>
                <a:avLst/>
                <a:gdLst>
                  <a:gd name="connsiteX0" fmla="*/ 798366 w 787793"/>
                  <a:gd name="connsiteY0" fmla="*/ 1397699 h 1397698"/>
                  <a:gd name="connsiteX1" fmla="*/ 790127 w 787793"/>
                  <a:gd name="connsiteY1" fmla="*/ 1143572 h 1397698"/>
                  <a:gd name="connsiteX2" fmla="*/ 790127 w 787793"/>
                  <a:gd name="connsiteY2" fmla="*/ 127064 h 1397698"/>
                  <a:gd name="connsiteX3" fmla="*/ 798366 w 787793"/>
                  <a:gd name="connsiteY3" fmla="*/ 0 h 1397698"/>
                  <a:gd name="connsiteX4" fmla="*/ 0 w 787793"/>
                  <a:gd name="connsiteY4" fmla="*/ 0 h 1397698"/>
                  <a:gd name="connsiteX5" fmla="*/ 165331 w 787793"/>
                  <a:gd name="connsiteY5" fmla="*/ 635318 h 1397698"/>
                  <a:gd name="connsiteX6" fmla="*/ 0 w 787793"/>
                  <a:gd name="connsiteY6" fmla="*/ 1397699 h 139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93" h="1397698">
                    <a:moveTo>
                      <a:pt x="798366" y="1397699"/>
                    </a:moveTo>
                    <a:cubicBezTo>
                      <a:pt x="788836" y="1353723"/>
                      <a:pt x="790127" y="1190327"/>
                      <a:pt x="790127" y="1143572"/>
                    </a:cubicBezTo>
                    <a:lnTo>
                      <a:pt x="790127" y="127064"/>
                    </a:lnTo>
                    <a:cubicBezTo>
                      <a:pt x="790127" y="80308"/>
                      <a:pt x="788935" y="43976"/>
                      <a:pt x="798366" y="0"/>
                    </a:cubicBezTo>
                    <a:lnTo>
                      <a:pt x="0" y="0"/>
                    </a:lnTo>
                    <a:cubicBezTo>
                      <a:pt x="100807" y="193027"/>
                      <a:pt x="165331" y="402930"/>
                      <a:pt x="165331" y="635318"/>
                    </a:cubicBezTo>
                    <a:cubicBezTo>
                      <a:pt x="165331" y="867705"/>
                      <a:pt x="100807" y="1204671"/>
                      <a:pt x="0" y="1397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089027" y="4927424"/>
              <a:ext cx="476376" cy="352105"/>
              <a:chOff x="7877944" y="623749"/>
              <a:chExt cx="244456" cy="180685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3" name="任意多边形: 形状 100"/>
              <p:cNvSpPr/>
              <p:nvPr/>
            </p:nvSpPr>
            <p:spPr>
              <a:xfrm>
                <a:off x="7877944" y="645006"/>
                <a:ext cx="244456" cy="159428"/>
              </a:xfrm>
              <a:custGeom>
                <a:avLst/>
                <a:gdLst>
                  <a:gd name="connsiteX0" fmla="*/ 5844921 w 5844921"/>
                  <a:gd name="connsiteY0" fmla="*/ 3176588 h 3811905"/>
                  <a:gd name="connsiteX1" fmla="*/ 5844921 w 5844921"/>
                  <a:gd name="connsiteY1" fmla="*/ 635318 h 3811905"/>
                  <a:gd name="connsiteX2" fmla="*/ 5209604 w 5844921"/>
                  <a:gd name="connsiteY2" fmla="*/ 0 h 3811905"/>
                  <a:gd name="connsiteX3" fmla="*/ 635318 w 5844921"/>
                  <a:gd name="connsiteY3" fmla="*/ 0 h 3811905"/>
                  <a:gd name="connsiteX4" fmla="*/ 0 w 5844921"/>
                  <a:gd name="connsiteY4" fmla="*/ 635318 h 3811905"/>
                  <a:gd name="connsiteX5" fmla="*/ 0 w 5844921"/>
                  <a:gd name="connsiteY5" fmla="*/ 3176588 h 3811905"/>
                  <a:gd name="connsiteX6" fmla="*/ 635318 w 5844921"/>
                  <a:gd name="connsiteY6" fmla="*/ 3811905 h 3811905"/>
                  <a:gd name="connsiteX7" fmla="*/ 2033016 w 5844921"/>
                  <a:gd name="connsiteY7" fmla="*/ 3811905 h 3811905"/>
                  <a:gd name="connsiteX8" fmla="*/ 2089549 w 5844921"/>
                  <a:gd name="connsiteY8" fmla="*/ 3807736 h 3811905"/>
                  <a:gd name="connsiteX9" fmla="*/ 2383433 w 5844921"/>
                  <a:gd name="connsiteY9" fmla="*/ 3580908 h 3811905"/>
                  <a:gd name="connsiteX10" fmla="*/ 2625152 w 5844921"/>
                  <a:gd name="connsiteY10" fmla="*/ 2871139 h 3811905"/>
                  <a:gd name="connsiteX11" fmla="*/ 2922461 w 5844921"/>
                  <a:gd name="connsiteY11" fmla="*/ 2668334 h 3811905"/>
                  <a:gd name="connsiteX12" fmla="*/ 3216345 w 5844921"/>
                  <a:gd name="connsiteY12" fmla="*/ 2862254 h 3811905"/>
                  <a:gd name="connsiteX13" fmla="*/ 3465012 w 5844921"/>
                  <a:gd name="connsiteY13" fmla="*/ 3589941 h 3811905"/>
                  <a:gd name="connsiteX14" fmla="*/ 3755223 w 5844921"/>
                  <a:gd name="connsiteY14" fmla="*/ 3807736 h 3811905"/>
                  <a:gd name="connsiteX15" fmla="*/ 3811905 w 5844921"/>
                  <a:gd name="connsiteY15" fmla="*/ 3811905 h 3811905"/>
                  <a:gd name="connsiteX16" fmla="*/ 5209604 w 5844921"/>
                  <a:gd name="connsiteY16" fmla="*/ 3811905 h 3811905"/>
                  <a:gd name="connsiteX17" fmla="*/ 5844921 w 5844921"/>
                  <a:gd name="connsiteY17" fmla="*/ 3176588 h 3811905"/>
                  <a:gd name="connsiteX18" fmla="*/ 1588294 w 5844921"/>
                  <a:gd name="connsiteY18" fmla="*/ 2668334 h 3811905"/>
                  <a:gd name="connsiteX19" fmla="*/ 889445 w 5844921"/>
                  <a:gd name="connsiteY19" fmla="*/ 1969484 h 3811905"/>
                  <a:gd name="connsiteX20" fmla="*/ 1588294 w 5844921"/>
                  <a:gd name="connsiteY20" fmla="*/ 1270635 h 3811905"/>
                  <a:gd name="connsiteX21" fmla="*/ 2287143 w 5844921"/>
                  <a:gd name="connsiteY21" fmla="*/ 1969484 h 3811905"/>
                  <a:gd name="connsiteX22" fmla="*/ 1588294 w 5844921"/>
                  <a:gd name="connsiteY22" fmla="*/ 2668334 h 3811905"/>
                  <a:gd name="connsiteX23" fmla="*/ 4256627 w 5844921"/>
                  <a:gd name="connsiteY23" fmla="*/ 2668334 h 3811905"/>
                  <a:gd name="connsiteX24" fmla="*/ 3557778 w 5844921"/>
                  <a:gd name="connsiteY24" fmla="*/ 1969484 h 3811905"/>
                  <a:gd name="connsiteX25" fmla="*/ 4256627 w 5844921"/>
                  <a:gd name="connsiteY25" fmla="*/ 1270635 h 3811905"/>
                  <a:gd name="connsiteX26" fmla="*/ 4955477 w 5844921"/>
                  <a:gd name="connsiteY26" fmla="*/ 1969484 h 3811905"/>
                  <a:gd name="connsiteX27" fmla="*/ 4256627 w 5844921"/>
                  <a:gd name="connsiteY27" fmla="*/ 2668334 h 381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44921" h="3811905">
                    <a:moveTo>
                      <a:pt x="5844921" y="3176588"/>
                    </a:moveTo>
                    <a:lnTo>
                      <a:pt x="5844921" y="635318"/>
                    </a:lnTo>
                    <a:cubicBezTo>
                      <a:pt x="5844921" y="284999"/>
                      <a:pt x="5559922" y="0"/>
                      <a:pt x="5209604" y="0"/>
                    </a:cubicBezTo>
                    <a:lnTo>
                      <a:pt x="635318" y="0"/>
                    </a:lnTo>
                    <a:cubicBezTo>
                      <a:pt x="284999" y="0"/>
                      <a:pt x="0" y="284999"/>
                      <a:pt x="0" y="635318"/>
                    </a:cubicBezTo>
                    <a:lnTo>
                      <a:pt x="0" y="3176588"/>
                    </a:lnTo>
                    <a:cubicBezTo>
                      <a:pt x="0" y="3526906"/>
                      <a:pt x="284999" y="3811905"/>
                      <a:pt x="635318" y="3811905"/>
                    </a:cubicBezTo>
                    <a:lnTo>
                      <a:pt x="2033016" y="3811905"/>
                    </a:lnTo>
                    <a:cubicBezTo>
                      <a:pt x="2052076" y="3811905"/>
                      <a:pt x="2070887" y="3809870"/>
                      <a:pt x="2089549" y="3807736"/>
                    </a:cubicBezTo>
                    <a:cubicBezTo>
                      <a:pt x="2218896" y="3788379"/>
                      <a:pt x="2330722" y="3703653"/>
                      <a:pt x="2383433" y="3580908"/>
                    </a:cubicBezTo>
                    <a:lnTo>
                      <a:pt x="2625152" y="2871139"/>
                    </a:lnTo>
                    <a:cubicBezTo>
                      <a:pt x="2679005" y="2744423"/>
                      <a:pt x="2794404" y="2668334"/>
                      <a:pt x="2922461" y="2668334"/>
                    </a:cubicBezTo>
                    <a:cubicBezTo>
                      <a:pt x="3050666" y="2668334"/>
                      <a:pt x="3166065" y="2744423"/>
                      <a:pt x="3216345" y="2862254"/>
                    </a:cubicBezTo>
                    <a:lnTo>
                      <a:pt x="3465012" y="3589941"/>
                    </a:lnTo>
                    <a:cubicBezTo>
                      <a:pt x="3514596" y="3704795"/>
                      <a:pt x="3626025" y="3788527"/>
                      <a:pt x="3755223" y="3807736"/>
                    </a:cubicBezTo>
                    <a:cubicBezTo>
                      <a:pt x="3774034" y="3809870"/>
                      <a:pt x="3792697" y="3811905"/>
                      <a:pt x="3811905" y="3811905"/>
                    </a:cubicBezTo>
                    <a:lnTo>
                      <a:pt x="5209604" y="3811905"/>
                    </a:lnTo>
                    <a:cubicBezTo>
                      <a:pt x="5559922" y="3811905"/>
                      <a:pt x="5844921" y="3526906"/>
                      <a:pt x="5844921" y="3176588"/>
                    </a:cubicBezTo>
                    <a:close/>
                    <a:moveTo>
                      <a:pt x="1588294" y="2668334"/>
                    </a:moveTo>
                    <a:cubicBezTo>
                      <a:pt x="1202289" y="2668334"/>
                      <a:pt x="889445" y="2355489"/>
                      <a:pt x="889445" y="1969484"/>
                    </a:cubicBezTo>
                    <a:cubicBezTo>
                      <a:pt x="889445" y="1583479"/>
                      <a:pt x="1202289" y="1270635"/>
                      <a:pt x="1588294" y="1270635"/>
                    </a:cubicBezTo>
                    <a:cubicBezTo>
                      <a:pt x="1974299" y="1270635"/>
                      <a:pt x="2287143" y="1583479"/>
                      <a:pt x="2287143" y="1969484"/>
                    </a:cubicBezTo>
                    <a:cubicBezTo>
                      <a:pt x="2287143" y="2355489"/>
                      <a:pt x="1974299" y="2668334"/>
                      <a:pt x="1588294" y="2668334"/>
                    </a:cubicBezTo>
                    <a:close/>
                    <a:moveTo>
                      <a:pt x="4256627" y="2668334"/>
                    </a:moveTo>
                    <a:cubicBezTo>
                      <a:pt x="3870622" y="2668334"/>
                      <a:pt x="3557778" y="2355489"/>
                      <a:pt x="3557778" y="1969484"/>
                    </a:cubicBezTo>
                    <a:cubicBezTo>
                      <a:pt x="3557778" y="1583479"/>
                      <a:pt x="3870622" y="1270635"/>
                      <a:pt x="4256627" y="1270635"/>
                    </a:cubicBezTo>
                    <a:cubicBezTo>
                      <a:pt x="4642633" y="1270635"/>
                      <a:pt x="4955477" y="1583479"/>
                      <a:pt x="4955477" y="1969484"/>
                    </a:cubicBezTo>
                    <a:cubicBezTo>
                      <a:pt x="4955477" y="2355489"/>
                      <a:pt x="4642633" y="2668334"/>
                      <a:pt x="4256627" y="2668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101"/>
              <p:cNvSpPr/>
              <p:nvPr/>
            </p:nvSpPr>
            <p:spPr>
              <a:xfrm>
                <a:off x="7990995" y="767234"/>
                <a:ext cx="18068" cy="21257"/>
              </a:xfrm>
              <a:custGeom>
                <a:avLst/>
                <a:gdLst>
                  <a:gd name="connsiteX0" fmla="*/ 219433 w 432015"/>
                  <a:gd name="connsiteY0" fmla="*/ 0 h 508254"/>
                  <a:gd name="connsiteX1" fmla="*/ 158680 w 432015"/>
                  <a:gd name="connsiteY1" fmla="*/ 42040 h 508254"/>
                  <a:gd name="connsiteX2" fmla="*/ 0 w 432015"/>
                  <a:gd name="connsiteY2" fmla="*/ 508254 h 508254"/>
                  <a:gd name="connsiteX3" fmla="*/ 439114 w 432015"/>
                  <a:gd name="connsiteY3" fmla="*/ 508254 h 508254"/>
                  <a:gd name="connsiteX4" fmla="*/ 277108 w 432015"/>
                  <a:gd name="connsiteY4" fmla="*/ 34297 h 508254"/>
                  <a:gd name="connsiteX5" fmla="*/ 219433 w 432015"/>
                  <a:gd name="connsiteY5" fmla="*/ 0 h 50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15" h="508254">
                    <a:moveTo>
                      <a:pt x="219433" y="0"/>
                    </a:moveTo>
                    <a:cubicBezTo>
                      <a:pt x="186029" y="0"/>
                      <a:pt x="167714" y="24122"/>
                      <a:pt x="158680" y="42040"/>
                    </a:cubicBezTo>
                    <a:lnTo>
                      <a:pt x="0" y="508254"/>
                    </a:lnTo>
                    <a:lnTo>
                      <a:pt x="439114" y="508254"/>
                    </a:lnTo>
                    <a:lnTo>
                      <a:pt x="277108" y="34297"/>
                    </a:lnTo>
                    <a:cubicBezTo>
                      <a:pt x="265791" y="13352"/>
                      <a:pt x="243704" y="0"/>
                      <a:pt x="2194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102"/>
              <p:cNvSpPr/>
              <p:nvPr/>
            </p:nvSpPr>
            <p:spPr>
              <a:xfrm>
                <a:off x="7898956" y="623749"/>
                <a:ext cx="201942" cy="10629"/>
              </a:xfrm>
              <a:custGeom>
                <a:avLst/>
                <a:gdLst>
                  <a:gd name="connsiteX0" fmla="*/ 132920 w 4828413"/>
                  <a:gd name="connsiteY0" fmla="*/ 254127 h 254127"/>
                  <a:gd name="connsiteX1" fmla="*/ 4707207 w 4828413"/>
                  <a:gd name="connsiteY1" fmla="*/ 254127 h 254127"/>
                  <a:gd name="connsiteX2" fmla="*/ 4840127 w 4828413"/>
                  <a:gd name="connsiteY2" fmla="*/ 265195 h 254127"/>
                  <a:gd name="connsiteX3" fmla="*/ 4326016 w 4828413"/>
                  <a:gd name="connsiteY3" fmla="*/ 0 h 254127"/>
                  <a:gd name="connsiteX4" fmla="*/ 514111 w 4828413"/>
                  <a:gd name="connsiteY4" fmla="*/ 0 h 254127"/>
                  <a:gd name="connsiteX5" fmla="*/ 0 w 4828413"/>
                  <a:gd name="connsiteY5" fmla="*/ 265195 h 254127"/>
                  <a:gd name="connsiteX6" fmla="*/ 132920 w 4828413"/>
                  <a:gd name="connsiteY6" fmla="*/ 254127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8413" h="254127">
                    <a:moveTo>
                      <a:pt x="132920" y="254127"/>
                    </a:moveTo>
                    <a:lnTo>
                      <a:pt x="4707207" y="254127"/>
                    </a:lnTo>
                    <a:cubicBezTo>
                      <a:pt x="4752423" y="254127"/>
                      <a:pt x="4796647" y="258594"/>
                      <a:pt x="4840127" y="265195"/>
                    </a:cubicBezTo>
                    <a:cubicBezTo>
                      <a:pt x="4724628" y="105224"/>
                      <a:pt x="4537855" y="0"/>
                      <a:pt x="4326016" y="0"/>
                    </a:cubicBezTo>
                    <a:lnTo>
                      <a:pt x="514111" y="0"/>
                    </a:lnTo>
                    <a:cubicBezTo>
                      <a:pt x="302272" y="0"/>
                      <a:pt x="115499" y="105224"/>
                      <a:pt x="0" y="265195"/>
                    </a:cubicBezTo>
                    <a:cubicBezTo>
                      <a:pt x="43480" y="258594"/>
                      <a:pt x="87704" y="254127"/>
                      <a:pt x="132920" y="25412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8781655" y="6111491"/>
              <a:ext cx="643458" cy="470319"/>
              <a:chOff x="8807030" y="6203387"/>
              <a:chExt cx="643458" cy="470319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70" name="任意多边形: 形状 108"/>
              <p:cNvSpPr/>
              <p:nvPr/>
            </p:nvSpPr>
            <p:spPr>
              <a:xfrm>
                <a:off x="8914308" y="6358437"/>
                <a:ext cx="428972" cy="166679"/>
              </a:xfrm>
              <a:custGeom>
                <a:avLst/>
                <a:gdLst>
                  <a:gd name="connsiteX0" fmla="*/ 3521595 w 4218508"/>
                  <a:gd name="connsiteY0" fmla="*/ 1639764 h 1639119"/>
                  <a:gd name="connsiteX1" fmla="*/ 3429821 w 4218508"/>
                  <a:gd name="connsiteY1" fmla="*/ 1551565 h 1639119"/>
                  <a:gd name="connsiteX2" fmla="*/ 2113969 w 4218508"/>
                  <a:gd name="connsiteY2" fmla="*/ 1016508 h 1639119"/>
                  <a:gd name="connsiteX3" fmla="*/ 798118 w 4218508"/>
                  <a:gd name="connsiteY3" fmla="*/ 1551565 h 1639119"/>
                  <a:gd name="connsiteX4" fmla="*/ 706344 w 4218508"/>
                  <a:gd name="connsiteY4" fmla="*/ 1639764 h 1639119"/>
                  <a:gd name="connsiteX5" fmla="*/ 0 w 4218508"/>
                  <a:gd name="connsiteY5" fmla="*/ 903938 h 1639119"/>
                  <a:gd name="connsiteX6" fmla="*/ 91625 w 4218508"/>
                  <a:gd name="connsiteY6" fmla="*/ 815887 h 1639119"/>
                  <a:gd name="connsiteX7" fmla="*/ 2113969 w 4218508"/>
                  <a:gd name="connsiteY7" fmla="*/ 0 h 1639119"/>
                  <a:gd name="connsiteX8" fmla="*/ 4136314 w 4218508"/>
                  <a:gd name="connsiteY8" fmla="*/ 815887 h 1639119"/>
                  <a:gd name="connsiteX9" fmla="*/ 4227939 w 4218508"/>
                  <a:gd name="connsiteY9" fmla="*/ 903938 h 163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8508" h="1639119">
                    <a:moveTo>
                      <a:pt x="3521595" y="1639764"/>
                    </a:moveTo>
                    <a:lnTo>
                      <a:pt x="3429821" y="1551565"/>
                    </a:lnTo>
                    <a:cubicBezTo>
                      <a:pt x="3071264" y="1206458"/>
                      <a:pt x="2603809" y="1016508"/>
                      <a:pt x="2113969" y="1016508"/>
                    </a:cubicBezTo>
                    <a:cubicBezTo>
                      <a:pt x="1624130" y="1016508"/>
                      <a:pt x="1156675" y="1206458"/>
                      <a:pt x="798118" y="1551565"/>
                    </a:cubicBezTo>
                    <a:lnTo>
                      <a:pt x="706344" y="1639764"/>
                    </a:lnTo>
                    <a:lnTo>
                      <a:pt x="0" y="903938"/>
                    </a:lnTo>
                    <a:lnTo>
                      <a:pt x="91625" y="815887"/>
                    </a:lnTo>
                    <a:cubicBezTo>
                      <a:pt x="639536" y="289715"/>
                      <a:pt x="1357693" y="0"/>
                      <a:pt x="2113969" y="0"/>
                    </a:cubicBezTo>
                    <a:cubicBezTo>
                      <a:pt x="2870245" y="0"/>
                      <a:pt x="3588402" y="289715"/>
                      <a:pt x="4136314" y="815887"/>
                    </a:cubicBezTo>
                    <a:lnTo>
                      <a:pt x="4227939" y="90393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109"/>
              <p:cNvSpPr/>
              <p:nvPr/>
            </p:nvSpPr>
            <p:spPr>
              <a:xfrm>
                <a:off x="8807030" y="6203387"/>
                <a:ext cx="643458" cy="209318"/>
              </a:xfrm>
              <a:custGeom>
                <a:avLst/>
                <a:gdLst>
                  <a:gd name="connsiteX0" fmla="*/ 5634472 w 6327762"/>
                  <a:gd name="connsiteY0" fmla="*/ 2062350 h 2058428"/>
                  <a:gd name="connsiteX1" fmla="*/ 5542748 w 6327762"/>
                  <a:gd name="connsiteY1" fmla="*/ 1974448 h 2058428"/>
                  <a:gd name="connsiteX2" fmla="*/ 3168944 w 6327762"/>
                  <a:gd name="connsiteY2" fmla="*/ 1016508 h 2058428"/>
                  <a:gd name="connsiteX3" fmla="*/ 795140 w 6327762"/>
                  <a:gd name="connsiteY3" fmla="*/ 1974448 h 2058428"/>
                  <a:gd name="connsiteX4" fmla="*/ 703416 w 6327762"/>
                  <a:gd name="connsiteY4" fmla="*/ 2062350 h 2058428"/>
                  <a:gd name="connsiteX5" fmla="*/ 0 w 6327762"/>
                  <a:gd name="connsiteY5" fmla="*/ 1329700 h 2058428"/>
                  <a:gd name="connsiteX6" fmla="*/ 91575 w 6327762"/>
                  <a:gd name="connsiteY6" fmla="*/ 1241798 h 2058428"/>
                  <a:gd name="connsiteX7" fmla="*/ 3168944 w 6327762"/>
                  <a:gd name="connsiteY7" fmla="*/ 0 h 2058428"/>
                  <a:gd name="connsiteX8" fmla="*/ 6246412 w 6327762"/>
                  <a:gd name="connsiteY8" fmla="*/ 1241649 h 2058428"/>
                  <a:gd name="connsiteX9" fmla="*/ 6338037 w 6327762"/>
                  <a:gd name="connsiteY9" fmla="*/ 1329600 h 205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7762" h="2058428">
                    <a:moveTo>
                      <a:pt x="5634472" y="2062350"/>
                    </a:moveTo>
                    <a:lnTo>
                      <a:pt x="5542748" y="1974448"/>
                    </a:lnTo>
                    <a:cubicBezTo>
                      <a:pt x="4899688" y="1356800"/>
                      <a:pt x="4056602" y="1016508"/>
                      <a:pt x="3168944" y="1016508"/>
                    </a:cubicBezTo>
                    <a:cubicBezTo>
                      <a:pt x="2281286" y="1016508"/>
                      <a:pt x="1438200" y="1356800"/>
                      <a:pt x="795140" y="1974448"/>
                    </a:cubicBezTo>
                    <a:lnTo>
                      <a:pt x="703416" y="2062350"/>
                    </a:lnTo>
                    <a:lnTo>
                      <a:pt x="0" y="1329700"/>
                    </a:lnTo>
                    <a:lnTo>
                      <a:pt x="91575" y="1241798"/>
                    </a:lnTo>
                    <a:cubicBezTo>
                      <a:pt x="924983" y="441049"/>
                      <a:pt x="2017878" y="0"/>
                      <a:pt x="3168944" y="0"/>
                    </a:cubicBezTo>
                    <a:cubicBezTo>
                      <a:pt x="4320010" y="0"/>
                      <a:pt x="5412905" y="441049"/>
                      <a:pt x="6246412" y="1241649"/>
                    </a:cubicBezTo>
                    <a:lnTo>
                      <a:pt x="6338037" y="13296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110"/>
              <p:cNvSpPr/>
              <p:nvPr/>
            </p:nvSpPr>
            <p:spPr>
              <a:xfrm>
                <a:off x="9021632" y="6513487"/>
                <a:ext cx="214486" cy="160219"/>
              </a:xfrm>
              <a:custGeom>
                <a:avLst/>
                <a:gdLst>
                  <a:gd name="connsiteX0" fmla="*/ 1058548 w 2109254"/>
                  <a:gd name="connsiteY0" fmla="*/ 1581196 h 1575587"/>
                  <a:gd name="connsiteX1" fmla="*/ 0 w 2109254"/>
                  <a:gd name="connsiteY1" fmla="*/ 478374 h 1575587"/>
                  <a:gd name="connsiteX2" fmla="*/ 91724 w 2109254"/>
                  <a:gd name="connsiteY2" fmla="*/ 390472 h 1575587"/>
                  <a:gd name="connsiteX3" fmla="*/ 1058548 w 2109254"/>
                  <a:gd name="connsiteY3" fmla="*/ 0 h 1575587"/>
                  <a:gd name="connsiteX4" fmla="*/ 2025372 w 2109254"/>
                  <a:gd name="connsiteY4" fmla="*/ 390472 h 1575587"/>
                  <a:gd name="connsiteX5" fmla="*/ 2117096 w 2109254"/>
                  <a:gd name="connsiteY5" fmla="*/ 478374 h 157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254" h="1575587">
                    <a:moveTo>
                      <a:pt x="1058548" y="1581196"/>
                    </a:moveTo>
                    <a:lnTo>
                      <a:pt x="0" y="478374"/>
                    </a:lnTo>
                    <a:lnTo>
                      <a:pt x="91724" y="390472"/>
                    </a:lnTo>
                    <a:cubicBezTo>
                      <a:pt x="353991" y="138777"/>
                      <a:pt x="697311" y="0"/>
                      <a:pt x="1058548" y="0"/>
                    </a:cubicBezTo>
                    <a:cubicBezTo>
                      <a:pt x="1419786" y="0"/>
                      <a:pt x="1763105" y="138777"/>
                      <a:pt x="2025372" y="390472"/>
                    </a:cubicBezTo>
                    <a:lnTo>
                      <a:pt x="2117096" y="47837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635646" y="4115655"/>
              <a:ext cx="253035" cy="391713"/>
              <a:chOff x="9398569" y="8406667"/>
              <a:chExt cx="3938969" cy="6097757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9814057" y="8406667"/>
                <a:ext cx="3514695" cy="6097757"/>
                <a:chOff x="9814057" y="8406667"/>
                <a:chExt cx="3514695" cy="6097757"/>
              </a:xfrm>
            </p:grpSpPr>
            <p:sp>
              <p:nvSpPr>
                <p:cNvPr id="67" name="任意多边形: 形状 45"/>
                <p:cNvSpPr/>
                <p:nvPr/>
              </p:nvSpPr>
              <p:spPr>
                <a:xfrm>
                  <a:off x="13011093" y="10312619"/>
                  <a:ext cx="317659" cy="762381"/>
                </a:xfrm>
                <a:custGeom>
                  <a:avLst/>
                  <a:gdLst>
                    <a:gd name="connsiteX0" fmla="*/ 130389 w 317658"/>
                    <a:gd name="connsiteY0" fmla="*/ 762381 h 762381"/>
                    <a:gd name="connsiteX1" fmla="*/ 178435 w 317658"/>
                    <a:gd name="connsiteY1" fmla="*/ 762381 h 762381"/>
                    <a:gd name="connsiteX2" fmla="*/ 326444 w 317658"/>
                    <a:gd name="connsiteY2" fmla="*/ 614372 h 762381"/>
                    <a:gd name="connsiteX3" fmla="*/ 326444 w 317658"/>
                    <a:gd name="connsiteY3" fmla="*/ 148009 h 762381"/>
                    <a:gd name="connsiteX4" fmla="*/ 178435 w 317658"/>
                    <a:gd name="connsiteY4" fmla="*/ 0 h 762381"/>
                    <a:gd name="connsiteX5" fmla="*/ 131928 w 317658"/>
                    <a:gd name="connsiteY5" fmla="*/ 0 h 762381"/>
                    <a:gd name="connsiteX6" fmla="*/ 0 w 317658"/>
                    <a:gd name="connsiteY6" fmla="*/ 380694 h 762381"/>
                    <a:gd name="connsiteX7" fmla="*/ 130389 w 317658"/>
                    <a:gd name="connsiteY7" fmla="*/ 762381 h 76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7658" h="762381">
                      <a:moveTo>
                        <a:pt x="130389" y="762381"/>
                      </a:moveTo>
                      <a:lnTo>
                        <a:pt x="178435" y="762381"/>
                      </a:lnTo>
                      <a:cubicBezTo>
                        <a:pt x="260133" y="762381"/>
                        <a:pt x="326444" y="696070"/>
                        <a:pt x="326444" y="614372"/>
                      </a:cubicBezTo>
                      <a:lnTo>
                        <a:pt x="326444" y="148009"/>
                      </a:lnTo>
                      <a:cubicBezTo>
                        <a:pt x="326444" y="66311"/>
                        <a:pt x="260133" y="0"/>
                        <a:pt x="178435" y="0"/>
                      </a:cubicBezTo>
                      <a:lnTo>
                        <a:pt x="131928" y="0"/>
                      </a:lnTo>
                      <a:cubicBezTo>
                        <a:pt x="131928" y="0"/>
                        <a:pt x="0" y="41296"/>
                        <a:pt x="0" y="380694"/>
                      </a:cubicBezTo>
                      <a:cubicBezTo>
                        <a:pt x="0" y="720093"/>
                        <a:pt x="130389" y="762381"/>
                        <a:pt x="130389" y="762381"/>
                      </a:cubicBezTo>
                      <a:close/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任意多边形: 形状 46"/>
                <p:cNvSpPr/>
                <p:nvPr/>
              </p:nvSpPr>
              <p:spPr>
                <a:xfrm>
                  <a:off x="9814057" y="8406667"/>
                  <a:ext cx="2973286" cy="1118159"/>
                </a:xfrm>
                <a:custGeom>
                  <a:avLst/>
                  <a:gdLst>
                    <a:gd name="connsiteX0" fmla="*/ 2980930 w 2973285"/>
                    <a:gd name="connsiteY0" fmla="*/ 1119449 h 1118158"/>
                    <a:gd name="connsiteX1" fmla="*/ 2536555 w 2973285"/>
                    <a:gd name="connsiteY1" fmla="*/ 535702 h 1118158"/>
                    <a:gd name="connsiteX2" fmla="*/ 2467315 w 2973285"/>
                    <a:gd name="connsiteY2" fmla="*/ 235961 h 1118158"/>
                    <a:gd name="connsiteX3" fmla="*/ 1499250 w 2973285"/>
                    <a:gd name="connsiteY3" fmla="*/ 0 h 1118158"/>
                    <a:gd name="connsiteX4" fmla="*/ 513614 w 2973285"/>
                    <a:gd name="connsiteY4" fmla="*/ 235961 h 1118158"/>
                    <a:gd name="connsiteX5" fmla="*/ 444375 w 2973285"/>
                    <a:gd name="connsiteY5" fmla="*/ 535702 h 1118158"/>
                    <a:gd name="connsiteX6" fmla="*/ 0 w 2973285"/>
                    <a:gd name="connsiteY6" fmla="*/ 1119449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2980930" y="1119449"/>
                      </a:moveTo>
                      <a:cubicBezTo>
                        <a:pt x="2873174" y="992733"/>
                        <a:pt x="2614232" y="948906"/>
                        <a:pt x="2536555" y="535702"/>
                      </a:cubicBezTo>
                      <a:cubicBezTo>
                        <a:pt x="2497939" y="329869"/>
                        <a:pt x="2483347" y="359947"/>
                        <a:pt x="2467315" y="235961"/>
                      </a:cubicBezTo>
                      <a:cubicBezTo>
                        <a:pt x="2444434" y="59363"/>
                        <a:pt x="2143552" y="0"/>
                        <a:pt x="1499250" y="0"/>
                      </a:cubicBezTo>
                      <a:cubicBezTo>
                        <a:pt x="854899" y="0"/>
                        <a:pt x="537489" y="52612"/>
                        <a:pt x="513614" y="235961"/>
                      </a:cubicBezTo>
                      <a:cubicBezTo>
                        <a:pt x="498972" y="348283"/>
                        <a:pt x="482345" y="306590"/>
                        <a:pt x="444375" y="535702"/>
                      </a:cubicBezTo>
                      <a:cubicBezTo>
                        <a:pt x="375483" y="950445"/>
                        <a:pt x="107657" y="992882"/>
                        <a:pt x="0" y="1119449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任意多边形: 形状 47"/>
                <p:cNvSpPr/>
                <p:nvPr/>
              </p:nvSpPr>
              <p:spPr>
                <a:xfrm>
                  <a:off x="9814057" y="13386265"/>
                  <a:ext cx="2973286" cy="1118159"/>
                </a:xfrm>
                <a:custGeom>
                  <a:avLst/>
                  <a:gdLst>
                    <a:gd name="connsiteX0" fmla="*/ 0 w 2973285"/>
                    <a:gd name="connsiteY0" fmla="*/ 0 h 1118158"/>
                    <a:gd name="connsiteX1" fmla="*/ 444375 w 2973285"/>
                    <a:gd name="connsiteY1" fmla="*/ 583748 h 1118158"/>
                    <a:gd name="connsiteX2" fmla="*/ 513614 w 2973285"/>
                    <a:gd name="connsiteY2" fmla="*/ 883488 h 1118158"/>
                    <a:gd name="connsiteX3" fmla="*/ 1481679 w 2973285"/>
                    <a:gd name="connsiteY3" fmla="*/ 1119450 h 1118158"/>
                    <a:gd name="connsiteX4" fmla="*/ 2467315 w 2973285"/>
                    <a:gd name="connsiteY4" fmla="*/ 883488 h 1118158"/>
                    <a:gd name="connsiteX5" fmla="*/ 2536555 w 2973285"/>
                    <a:gd name="connsiteY5" fmla="*/ 583748 h 1118158"/>
                    <a:gd name="connsiteX6" fmla="*/ 2980930 w 2973285"/>
                    <a:gd name="connsiteY6" fmla="*/ 0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0" y="0"/>
                      </a:moveTo>
                      <a:cubicBezTo>
                        <a:pt x="107756" y="126716"/>
                        <a:pt x="366697" y="170543"/>
                        <a:pt x="444375" y="583748"/>
                      </a:cubicBezTo>
                      <a:cubicBezTo>
                        <a:pt x="482990" y="789581"/>
                        <a:pt x="497583" y="759502"/>
                        <a:pt x="513614" y="883488"/>
                      </a:cubicBezTo>
                      <a:cubicBezTo>
                        <a:pt x="536496" y="1060087"/>
                        <a:pt x="837378" y="1119450"/>
                        <a:pt x="1481679" y="1119450"/>
                      </a:cubicBezTo>
                      <a:cubicBezTo>
                        <a:pt x="2126031" y="1119450"/>
                        <a:pt x="2443441" y="1066837"/>
                        <a:pt x="2467315" y="883488"/>
                      </a:cubicBezTo>
                      <a:cubicBezTo>
                        <a:pt x="2481957" y="771166"/>
                        <a:pt x="2498584" y="812859"/>
                        <a:pt x="2536555" y="583748"/>
                      </a:cubicBezTo>
                      <a:cubicBezTo>
                        <a:pt x="2605447" y="169004"/>
                        <a:pt x="2873273" y="126568"/>
                        <a:pt x="2980930" y="0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任意多边形: 形状 48"/>
              <p:cNvSpPr/>
              <p:nvPr/>
            </p:nvSpPr>
            <p:spPr>
              <a:xfrm>
                <a:off x="13083411" y="11583254"/>
                <a:ext cx="254127" cy="1016508"/>
              </a:xfrm>
              <a:custGeom>
                <a:avLst/>
                <a:gdLst>
                  <a:gd name="connsiteX0" fmla="*/ 0 w 254127"/>
                  <a:gd name="connsiteY0" fmla="*/ 1016508 h 1016508"/>
                  <a:gd name="connsiteX1" fmla="*/ 127064 w 254127"/>
                  <a:gd name="connsiteY1" fmla="*/ 1016508 h 1016508"/>
                  <a:gd name="connsiteX2" fmla="*/ 254127 w 254127"/>
                  <a:gd name="connsiteY2" fmla="*/ 889445 h 1016508"/>
                  <a:gd name="connsiteX3" fmla="*/ 254127 w 254127"/>
                  <a:gd name="connsiteY3" fmla="*/ 127064 h 1016508"/>
                  <a:gd name="connsiteX4" fmla="*/ 127064 w 254127"/>
                  <a:gd name="connsiteY4" fmla="*/ 0 h 1016508"/>
                  <a:gd name="connsiteX5" fmla="*/ 0 w 254127"/>
                  <a:gd name="connsiteY5" fmla="*/ 0 h 10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127" h="1016508">
                    <a:moveTo>
                      <a:pt x="0" y="1016508"/>
                    </a:moveTo>
                    <a:lnTo>
                      <a:pt x="127064" y="1016508"/>
                    </a:lnTo>
                    <a:cubicBezTo>
                      <a:pt x="197197" y="1016508"/>
                      <a:pt x="254127" y="959578"/>
                      <a:pt x="254127" y="889445"/>
                    </a:cubicBezTo>
                    <a:lnTo>
                      <a:pt x="254127" y="127064"/>
                    </a:lnTo>
                    <a:cubicBezTo>
                      <a:pt x="254127" y="56930"/>
                      <a:pt x="197197" y="0"/>
                      <a:pt x="12706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49"/>
              <p:cNvSpPr/>
              <p:nvPr/>
            </p:nvSpPr>
            <p:spPr>
              <a:xfrm>
                <a:off x="9398569" y="9296111"/>
                <a:ext cx="3811905" cy="4320159"/>
              </a:xfrm>
              <a:custGeom>
                <a:avLst/>
                <a:gdLst>
                  <a:gd name="connsiteX0" fmla="*/ 3684842 w 3811905"/>
                  <a:gd name="connsiteY0" fmla="*/ 1188441 h 4320159"/>
                  <a:gd name="connsiteX1" fmla="*/ 3811905 w 3811905"/>
                  <a:gd name="connsiteY1" fmla="*/ 1061377 h 4320159"/>
                  <a:gd name="connsiteX2" fmla="*/ 3811905 w 3811905"/>
                  <a:gd name="connsiteY2" fmla="*/ 762381 h 4320159"/>
                  <a:gd name="connsiteX3" fmla="*/ 3049524 w 3811905"/>
                  <a:gd name="connsiteY3" fmla="*/ 0 h 4320159"/>
                  <a:gd name="connsiteX4" fmla="*/ 762381 w 3811905"/>
                  <a:gd name="connsiteY4" fmla="*/ 0 h 4320159"/>
                  <a:gd name="connsiteX5" fmla="*/ 0 w 3811905"/>
                  <a:gd name="connsiteY5" fmla="*/ 762381 h 4320159"/>
                  <a:gd name="connsiteX6" fmla="*/ 0 w 3811905"/>
                  <a:gd name="connsiteY6" fmla="*/ 3557778 h 4320159"/>
                  <a:gd name="connsiteX7" fmla="*/ 762381 w 3811905"/>
                  <a:gd name="connsiteY7" fmla="*/ 4320159 h 4320159"/>
                  <a:gd name="connsiteX8" fmla="*/ 3049524 w 3811905"/>
                  <a:gd name="connsiteY8" fmla="*/ 4320159 h 4320159"/>
                  <a:gd name="connsiteX9" fmla="*/ 3811905 w 3811905"/>
                  <a:gd name="connsiteY9" fmla="*/ 3557778 h 4320159"/>
                  <a:gd name="connsiteX10" fmla="*/ 3811905 w 3811905"/>
                  <a:gd name="connsiteY10" fmla="*/ 1737990 h 4320159"/>
                  <a:gd name="connsiteX11" fmla="*/ 3684842 w 3811905"/>
                  <a:gd name="connsiteY11" fmla="*/ 1610927 h 4320159"/>
                  <a:gd name="connsiteX12" fmla="*/ 3684842 w 3811905"/>
                  <a:gd name="connsiteY12" fmla="*/ 1188441 h 4320159"/>
                  <a:gd name="connsiteX13" fmla="*/ 1461230 w 3811905"/>
                  <a:gd name="connsiteY13" fmla="*/ 1016508 h 4320159"/>
                  <a:gd name="connsiteX14" fmla="*/ 1651826 w 3811905"/>
                  <a:gd name="connsiteY14" fmla="*/ 1207103 h 4320159"/>
                  <a:gd name="connsiteX15" fmla="*/ 1461230 w 3811905"/>
                  <a:gd name="connsiteY15" fmla="*/ 1397699 h 4320159"/>
                  <a:gd name="connsiteX16" fmla="*/ 1270635 w 3811905"/>
                  <a:gd name="connsiteY16" fmla="*/ 1207103 h 4320159"/>
                  <a:gd name="connsiteX17" fmla="*/ 1461230 w 3811905"/>
                  <a:gd name="connsiteY17" fmla="*/ 1016508 h 4320159"/>
                  <a:gd name="connsiteX18" fmla="*/ 825913 w 3811905"/>
                  <a:gd name="connsiteY18" fmla="*/ 1143572 h 4320159"/>
                  <a:gd name="connsiteX19" fmla="*/ 1016508 w 3811905"/>
                  <a:gd name="connsiteY19" fmla="*/ 1334167 h 4320159"/>
                  <a:gd name="connsiteX20" fmla="*/ 825913 w 3811905"/>
                  <a:gd name="connsiteY20" fmla="*/ 1524762 h 4320159"/>
                  <a:gd name="connsiteX21" fmla="*/ 635318 w 3811905"/>
                  <a:gd name="connsiteY21" fmla="*/ 1334167 h 4320159"/>
                  <a:gd name="connsiteX22" fmla="*/ 825913 w 3811905"/>
                  <a:gd name="connsiteY22" fmla="*/ 1143572 h 4320159"/>
                  <a:gd name="connsiteX23" fmla="*/ 889445 w 3811905"/>
                  <a:gd name="connsiteY23" fmla="*/ 2414207 h 4320159"/>
                  <a:gd name="connsiteX24" fmla="*/ 635318 w 3811905"/>
                  <a:gd name="connsiteY24" fmla="*/ 2160080 h 4320159"/>
                  <a:gd name="connsiteX25" fmla="*/ 889445 w 3811905"/>
                  <a:gd name="connsiteY25" fmla="*/ 1905953 h 4320159"/>
                  <a:gd name="connsiteX26" fmla="*/ 1143572 w 3811905"/>
                  <a:gd name="connsiteY26" fmla="*/ 2160080 h 4320159"/>
                  <a:gd name="connsiteX27" fmla="*/ 889445 w 3811905"/>
                  <a:gd name="connsiteY27" fmla="*/ 2414207 h 4320159"/>
                  <a:gd name="connsiteX28" fmla="*/ 1397699 w 3811905"/>
                  <a:gd name="connsiteY28" fmla="*/ 3430715 h 4320159"/>
                  <a:gd name="connsiteX29" fmla="*/ 1143572 w 3811905"/>
                  <a:gd name="connsiteY29" fmla="*/ 3176588 h 4320159"/>
                  <a:gd name="connsiteX30" fmla="*/ 1397699 w 3811905"/>
                  <a:gd name="connsiteY30" fmla="*/ 2922461 h 4320159"/>
                  <a:gd name="connsiteX31" fmla="*/ 1651826 w 3811905"/>
                  <a:gd name="connsiteY31" fmla="*/ 3176588 h 4320159"/>
                  <a:gd name="connsiteX32" fmla="*/ 1397699 w 3811905"/>
                  <a:gd name="connsiteY32" fmla="*/ 3430715 h 4320159"/>
                  <a:gd name="connsiteX33" fmla="*/ 1524762 w 3811905"/>
                  <a:gd name="connsiteY33" fmla="*/ 2160080 h 4320159"/>
                  <a:gd name="connsiteX34" fmla="*/ 1905953 w 3811905"/>
                  <a:gd name="connsiteY34" fmla="*/ 1778889 h 4320159"/>
                  <a:gd name="connsiteX35" fmla="*/ 2287143 w 3811905"/>
                  <a:gd name="connsiteY35" fmla="*/ 2160080 h 4320159"/>
                  <a:gd name="connsiteX36" fmla="*/ 1905953 w 3811905"/>
                  <a:gd name="connsiteY36" fmla="*/ 2541270 h 4320159"/>
                  <a:gd name="connsiteX37" fmla="*/ 1524762 w 3811905"/>
                  <a:gd name="connsiteY37" fmla="*/ 2160080 h 4320159"/>
                  <a:gd name="connsiteX38" fmla="*/ 2350675 w 3811905"/>
                  <a:gd name="connsiteY38" fmla="*/ 3303651 h 4320159"/>
                  <a:gd name="connsiteX39" fmla="*/ 2160080 w 3811905"/>
                  <a:gd name="connsiteY39" fmla="*/ 3113056 h 4320159"/>
                  <a:gd name="connsiteX40" fmla="*/ 2350675 w 3811905"/>
                  <a:gd name="connsiteY40" fmla="*/ 2922461 h 4320159"/>
                  <a:gd name="connsiteX41" fmla="*/ 2541270 w 3811905"/>
                  <a:gd name="connsiteY41" fmla="*/ 3113056 h 4320159"/>
                  <a:gd name="connsiteX42" fmla="*/ 2350675 w 3811905"/>
                  <a:gd name="connsiteY42" fmla="*/ 3303651 h 4320159"/>
                  <a:gd name="connsiteX43" fmla="*/ 2414207 w 3811905"/>
                  <a:gd name="connsiteY43" fmla="*/ 1397699 h 4320159"/>
                  <a:gd name="connsiteX44" fmla="*/ 2160080 w 3811905"/>
                  <a:gd name="connsiteY44" fmla="*/ 1143572 h 4320159"/>
                  <a:gd name="connsiteX45" fmla="*/ 2414207 w 3811905"/>
                  <a:gd name="connsiteY45" fmla="*/ 889445 h 4320159"/>
                  <a:gd name="connsiteX46" fmla="*/ 2668334 w 3811905"/>
                  <a:gd name="connsiteY46" fmla="*/ 1143572 h 4320159"/>
                  <a:gd name="connsiteX47" fmla="*/ 2414207 w 3811905"/>
                  <a:gd name="connsiteY47" fmla="*/ 1397699 h 4320159"/>
                  <a:gd name="connsiteX48" fmla="*/ 2985992 w 3811905"/>
                  <a:gd name="connsiteY48" fmla="*/ 3049524 h 4320159"/>
                  <a:gd name="connsiteX49" fmla="*/ 2795397 w 3811905"/>
                  <a:gd name="connsiteY49" fmla="*/ 2858929 h 4320159"/>
                  <a:gd name="connsiteX50" fmla="*/ 2985992 w 3811905"/>
                  <a:gd name="connsiteY50" fmla="*/ 2668334 h 4320159"/>
                  <a:gd name="connsiteX51" fmla="*/ 3176588 w 3811905"/>
                  <a:gd name="connsiteY51" fmla="*/ 2858929 h 4320159"/>
                  <a:gd name="connsiteX52" fmla="*/ 2985992 w 3811905"/>
                  <a:gd name="connsiteY52" fmla="*/ 3049524 h 4320159"/>
                  <a:gd name="connsiteX53" fmla="*/ 2922461 w 3811905"/>
                  <a:gd name="connsiteY53" fmla="*/ 2414207 h 4320159"/>
                  <a:gd name="connsiteX54" fmla="*/ 2668334 w 3811905"/>
                  <a:gd name="connsiteY54" fmla="*/ 2160080 h 4320159"/>
                  <a:gd name="connsiteX55" fmla="*/ 2922461 w 3811905"/>
                  <a:gd name="connsiteY55" fmla="*/ 1905953 h 4320159"/>
                  <a:gd name="connsiteX56" fmla="*/ 3176588 w 3811905"/>
                  <a:gd name="connsiteY56" fmla="*/ 2160080 h 4320159"/>
                  <a:gd name="connsiteX57" fmla="*/ 2922461 w 3811905"/>
                  <a:gd name="connsiteY57" fmla="*/ 2414207 h 432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11905" h="4320159">
                    <a:moveTo>
                      <a:pt x="3684842" y="1188441"/>
                    </a:moveTo>
                    <a:cubicBezTo>
                      <a:pt x="3755124" y="1188441"/>
                      <a:pt x="3811905" y="1131510"/>
                      <a:pt x="3811905" y="1061377"/>
                    </a:cubicBezTo>
                    <a:lnTo>
                      <a:pt x="3811905" y="762381"/>
                    </a:lnTo>
                    <a:cubicBezTo>
                      <a:pt x="3811905" y="341930"/>
                      <a:pt x="3469975" y="0"/>
                      <a:pt x="3049524" y="0"/>
                    </a:cubicBezTo>
                    <a:lnTo>
                      <a:pt x="762381" y="0"/>
                    </a:lnTo>
                    <a:cubicBezTo>
                      <a:pt x="341930" y="0"/>
                      <a:pt x="0" y="341930"/>
                      <a:pt x="0" y="762381"/>
                    </a:cubicBezTo>
                    <a:lnTo>
                      <a:pt x="0" y="3557778"/>
                    </a:lnTo>
                    <a:cubicBezTo>
                      <a:pt x="0" y="3978229"/>
                      <a:pt x="341930" y="4320159"/>
                      <a:pt x="762381" y="4320159"/>
                    </a:cubicBezTo>
                    <a:lnTo>
                      <a:pt x="3049524" y="4320159"/>
                    </a:lnTo>
                    <a:cubicBezTo>
                      <a:pt x="3469975" y="4320159"/>
                      <a:pt x="3811905" y="3978229"/>
                      <a:pt x="3811905" y="3557778"/>
                    </a:cubicBezTo>
                    <a:lnTo>
                      <a:pt x="3811905" y="1737990"/>
                    </a:lnTo>
                    <a:cubicBezTo>
                      <a:pt x="3811905" y="1667857"/>
                      <a:pt x="3755124" y="1610927"/>
                      <a:pt x="3684842" y="1610927"/>
                    </a:cubicBezTo>
                    <a:cubicBezTo>
                      <a:pt x="3614560" y="1610927"/>
                      <a:pt x="3614560" y="1188441"/>
                      <a:pt x="3684842" y="1188441"/>
                    </a:cubicBezTo>
                    <a:close/>
                    <a:moveTo>
                      <a:pt x="1461230" y="1016508"/>
                    </a:moveTo>
                    <a:cubicBezTo>
                      <a:pt x="1566455" y="1016508"/>
                      <a:pt x="1651826" y="1101879"/>
                      <a:pt x="1651826" y="1207103"/>
                    </a:cubicBezTo>
                    <a:cubicBezTo>
                      <a:pt x="1651826" y="1312328"/>
                      <a:pt x="1566455" y="1397699"/>
                      <a:pt x="1461230" y="1397699"/>
                    </a:cubicBezTo>
                    <a:cubicBezTo>
                      <a:pt x="1356006" y="1397699"/>
                      <a:pt x="1270635" y="1312328"/>
                      <a:pt x="1270635" y="1207103"/>
                    </a:cubicBezTo>
                    <a:cubicBezTo>
                      <a:pt x="1270635" y="1101879"/>
                      <a:pt x="1356006" y="1016508"/>
                      <a:pt x="1461230" y="1016508"/>
                    </a:cubicBezTo>
                    <a:close/>
                    <a:moveTo>
                      <a:pt x="825913" y="1143572"/>
                    </a:moveTo>
                    <a:cubicBezTo>
                      <a:pt x="931137" y="1143572"/>
                      <a:pt x="1016508" y="1228942"/>
                      <a:pt x="1016508" y="1334167"/>
                    </a:cubicBezTo>
                    <a:cubicBezTo>
                      <a:pt x="1016508" y="1439391"/>
                      <a:pt x="931137" y="1524762"/>
                      <a:pt x="825913" y="1524762"/>
                    </a:cubicBezTo>
                    <a:cubicBezTo>
                      <a:pt x="720688" y="1524762"/>
                      <a:pt x="635318" y="1439391"/>
                      <a:pt x="635318" y="1334167"/>
                    </a:cubicBezTo>
                    <a:cubicBezTo>
                      <a:pt x="635318" y="1228942"/>
                      <a:pt x="720688" y="1143572"/>
                      <a:pt x="825913" y="1143572"/>
                    </a:cubicBezTo>
                    <a:close/>
                    <a:moveTo>
                      <a:pt x="889445" y="2414207"/>
                    </a:moveTo>
                    <a:cubicBezTo>
                      <a:pt x="749029" y="2414207"/>
                      <a:pt x="635318" y="2300495"/>
                      <a:pt x="635318" y="2160080"/>
                    </a:cubicBezTo>
                    <a:cubicBezTo>
                      <a:pt x="635318" y="2019664"/>
                      <a:pt x="749029" y="1905953"/>
                      <a:pt x="889445" y="1905953"/>
                    </a:cubicBezTo>
                    <a:cubicBezTo>
                      <a:pt x="1029860" y="1905953"/>
                      <a:pt x="1143572" y="2019664"/>
                      <a:pt x="1143572" y="2160080"/>
                    </a:cubicBezTo>
                    <a:cubicBezTo>
                      <a:pt x="1143572" y="2300495"/>
                      <a:pt x="1029860" y="2414207"/>
                      <a:pt x="889445" y="2414207"/>
                    </a:cubicBezTo>
                    <a:close/>
                    <a:moveTo>
                      <a:pt x="1397699" y="3430715"/>
                    </a:moveTo>
                    <a:cubicBezTo>
                      <a:pt x="1257283" y="3430715"/>
                      <a:pt x="1143572" y="3317003"/>
                      <a:pt x="1143572" y="3176588"/>
                    </a:cubicBezTo>
                    <a:cubicBezTo>
                      <a:pt x="1143572" y="3036173"/>
                      <a:pt x="1257283" y="2922461"/>
                      <a:pt x="1397699" y="2922461"/>
                    </a:cubicBezTo>
                    <a:cubicBezTo>
                      <a:pt x="1538114" y="2922461"/>
                      <a:pt x="1651826" y="3036173"/>
                      <a:pt x="1651826" y="3176588"/>
                    </a:cubicBezTo>
                    <a:cubicBezTo>
                      <a:pt x="1651826" y="3317003"/>
                      <a:pt x="1538114" y="3430715"/>
                      <a:pt x="1397699" y="3430715"/>
                    </a:cubicBezTo>
                    <a:close/>
                    <a:moveTo>
                      <a:pt x="1524762" y="2160080"/>
                    </a:moveTo>
                    <a:cubicBezTo>
                      <a:pt x="1524762" y="1949531"/>
                      <a:pt x="1695404" y="1778889"/>
                      <a:pt x="1905953" y="1778889"/>
                    </a:cubicBezTo>
                    <a:cubicBezTo>
                      <a:pt x="2116501" y="1778889"/>
                      <a:pt x="2287143" y="1949531"/>
                      <a:pt x="2287143" y="2160080"/>
                    </a:cubicBezTo>
                    <a:cubicBezTo>
                      <a:pt x="2287143" y="2370628"/>
                      <a:pt x="2116501" y="2541270"/>
                      <a:pt x="1905953" y="2541270"/>
                    </a:cubicBezTo>
                    <a:cubicBezTo>
                      <a:pt x="1695404" y="2541270"/>
                      <a:pt x="1524762" y="2370628"/>
                      <a:pt x="1524762" y="2160080"/>
                    </a:cubicBezTo>
                    <a:close/>
                    <a:moveTo>
                      <a:pt x="2350675" y="3303651"/>
                    </a:moveTo>
                    <a:cubicBezTo>
                      <a:pt x="2245450" y="3303651"/>
                      <a:pt x="2160080" y="3218280"/>
                      <a:pt x="2160080" y="3113056"/>
                    </a:cubicBezTo>
                    <a:cubicBezTo>
                      <a:pt x="2160080" y="3007831"/>
                      <a:pt x="2245450" y="2922461"/>
                      <a:pt x="2350675" y="2922461"/>
                    </a:cubicBezTo>
                    <a:cubicBezTo>
                      <a:pt x="2455899" y="2922461"/>
                      <a:pt x="2541270" y="3007831"/>
                      <a:pt x="2541270" y="3113056"/>
                    </a:cubicBezTo>
                    <a:cubicBezTo>
                      <a:pt x="2541270" y="3218280"/>
                      <a:pt x="2455899" y="3303651"/>
                      <a:pt x="2350675" y="3303651"/>
                    </a:cubicBezTo>
                    <a:close/>
                    <a:moveTo>
                      <a:pt x="2414207" y="1397699"/>
                    </a:moveTo>
                    <a:cubicBezTo>
                      <a:pt x="2273792" y="1397699"/>
                      <a:pt x="2160080" y="1283987"/>
                      <a:pt x="2160080" y="1143572"/>
                    </a:cubicBezTo>
                    <a:cubicBezTo>
                      <a:pt x="2160080" y="1003156"/>
                      <a:pt x="2273792" y="889445"/>
                      <a:pt x="2414207" y="889445"/>
                    </a:cubicBezTo>
                    <a:cubicBezTo>
                      <a:pt x="2554622" y="889445"/>
                      <a:pt x="2668334" y="1003156"/>
                      <a:pt x="2668334" y="1143572"/>
                    </a:cubicBezTo>
                    <a:cubicBezTo>
                      <a:pt x="2668334" y="1283987"/>
                      <a:pt x="2554622" y="1397699"/>
                      <a:pt x="2414207" y="1397699"/>
                    </a:cubicBezTo>
                    <a:close/>
                    <a:moveTo>
                      <a:pt x="2985992" y="3049524"/>
                    </a:moveTo>
                    <a:cubicBezTo>
                      <a:pt x="2880768" y="3049524"/>
                      <a:pt x="2795397" y="2964153"/>
                      <a:pt x="2795397" y="2858929"/>
                    </a:cubicBezTo>
                    <a:cubicBezTo>
                      <a:pt x="2795397" y="2753704"/>
                      <a:pt x="2880768" y="2668334"/>
                      <a:pt x="2985992" y="2668334"/>
                    </a:cubicBezTo>
                    <a:cubicBezTo>
                      <a:pt x="3091217" y="2668334"/>
                      <a:pt x="3176588" y="2753704"/>
                      <a:pt x="3176588" y="2858929"/>
                    </a:cubicBezTo>
                    <a:cubicBezTo>
                      <a:pt x="3176588" y="2964153"/>
                      <a:pt x="3091217" y="3049524"/>
                      <a:pt x="2985992" y="3049524"/>
                    </a:cubicBezTo>
                    <a:close/>
                    <a:moveTo>
                      <a:pt x="2922461" y="2414207"/>
                    </a:moveTo>
                    <a:cubicBezTo>
                      <a:pt x="2782046" y="2414207"/>
                      <a:pt x="2668334" y="2300495"/>
                      <a:pt x="2668334" y="2160080"/>
                    </a:cubicBezTo>
                    <a:cubicBezTo>
                      <a:pt x="2668334" y="2019664"/>
                      <a:pt x="2782046" y="1905953"/>
                      <a:pt x="2922461" y="1905953"/>
                    </a:cubicBezTo>
                    <a:cubicBezTo>
                      <a:pt x="3062876" y="1905953"/>
                      <a:pt x="3176588" y="2019664"/>
                      <a:pt x="3176588" y="2160080"/>
                    </a:cubicBezTo>
                    <a:cubicBezTo>
                      <a:pt x="3176588" y="2300495"/>
                      <a:pt x="3062876" y="2414207"/>
                      <a:pt x="2922461" y="2414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10902202" y="814796"/>
              <a:ext cx="1213280" cy="121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217240" y="1090136"/>
              <a:ext cx="583204" cy="662601"/>
              <a:chOff x="4683136" y="7534469"/>
              <a:chExt cx="4903457" cy="5571011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7" name="任意多边形: 形状 111"/>
              <p:cNvSpPr/>
              <p:nvPr/>
            </p:nvSpPr>
            <p:spPr>
              <a:xfrm>
                <a:off x="6335431" y="8347204"/>
                <a:ext cx="2425700" cy="2425700"/>
              </a:xfrm>
              <a:custGeom>
                <a:avLst/>
                <a:gdLst>
                  <a:gd name="connsiteX0" fmla="*/ 2319300 w 2425700"/>
                  <a:gd name="connsiteY0" fmla="*/ 560400 h 2425700"/>
                  <a:gd name="connsiteX1" fmla="*/ 1877924 w 2425700"/>
                  <a:gd name="connsiteY1" fmla="*/ 119024 h 2425700"/>
                  <a:gd name="connsiteX2" fmla="*/ 1303299 w 2425700"/>
                  <a:gd name="connsiteY2" fmla="*/ 119024 h 2425700"/>
                  <a:gd name="connsiteX3" fmla="*/ 119024 w 2425700"/>
                  <a:gd name="connsiteY3" fmla="*/ 1303299 h 2425700"/>
                  <a:gd name="connsiteX4" fmla="*/ 119024 w 2425700"/>
                  <a:gd name="connsiteY4" fmla="*/ 1877924 h 2425700"/>
                  <a:gd name="connsiteX5" fmla="*/ 560400 w 2425700"/>
                  <a:gd name="connsiteY5" fmla="*/ 2319300 h 2425700"/>
                  <a:gd name="connsiteX6" fmla="*/ 1135024 w 2425700"/>
                  <a:gd name="connsiteY6" fmla="*/ 2319300 h 2425700"/>
                  <a:gd name="connsiteX7" fmla="*/ 2319300 w 2425700"/>
                  <a:gd name="connsiteY7" fmla="*/ 1135024 h 2425700"/>
                  <a:gd name="connsiteX8" fmla="*/ 2319300 w 2425700"/>
                  <a:gd name="connsiteY8" fmla="*/ 560400 h 242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5700" h="2425700">
                    <a:moveTo>
                      <a:pt x="2319300" y="560400"/>
                    </a:moveTo>
                    <a:lnTo>
                      <a:pt x="1877924" y="119024"/>
                    </a:lnTo>
                    <a:cubicBezTo>
                      <a:pt x="1719224" y="-39675"/>
                      <a:pt x="1461999" y="-39675"/>
                      <a:pt x="1303299" y="119024"/>
                    </a:cubicBezTo>
                    <a:lnTo>
                      <a:pt x="119024" y="1303299"/>
                    </a:lnTo>
                    <a:cubicBezTo>
                      <a:pt x="-39675" y="1461999"/>
                      <a:pt x="-39675" y="1719224"/>
                      <a:pt x="119024" y="1877924"/>
                    </a:cubicBezTo>
                    <a:lnTo>
                      <a:pt x="560400" y="2319300"/>
                    </a:lnTo>
                    <a:cubicBezTo>
                      <a:pt x="719099" y="2477999"/>
                      <a:pt x="976325" y="2477999"/>
                      <a:pt x="1135024" y="2319300"/>
                    </a:cubicBezTo>
                    <a:lnTo>
                      <a:pt x="2319300" y="1135024"/>
                    </a:lnTo>
                    <a:cubicBezTo>
                      <a:pt x="2477999" y="976528"/>
                      <a:pt x="2477999" y="719099"/>
                      <a:pt x="2319300" y="5604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112"/>
              <p:cNvSpPr/>
              <p:nvPr/>
            </p:nvSpPr>
            <p:spPr>
              <a:xfrm>
                <a:off x="4912893" y="7534469"/>
                <a:ext cx="1930400" cy="1930400"/>
              </a:xfrm>
              <a:custGeom>
                <a:avLst/>
                <a:gdLst>
                  <a:gd name="connsiteX0" fmla="*/ 902092 w 1930400"/>
                  <a:gd name="connsiteY0" fmla="*/ 89297 h 1930400"/>
                  <a:gd name="connsiteX1" fmla="*/ 471143 w 1930400"/>
                  <a:gd name="connsiteY1" fmla="*/ 89297 h 1930400"/>
                  <a:gd name="connsiteX2" fmla="*/ 89297 w 1930400"/>
                  <a:gd name="connsiteY2" fmla="*/ 471140 h 1930400"/>
                  <a:gd name="connsiteX3" fmla="*/ 89297 w 1930400"/>
                  <a:gd name="connsiteY3" fmla="*/ 902092 h 1930400"/>
                  <a:gd name="connsiteX4" fmla="*/ 1117700 w 1930400"/>
                  <a:gd name="connsiteY4" fmla="*/ 1930500 h 1930400"/>
                  <a:gd name="connsiteX5" fmla="*/ 1930500 w 1930400"/>
                  <a:gd name="connsiteY5" fmla="*/ 11177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902092" y="89297"/>
                    </a:moveTo>
                    <a:cubicBezTo>
                      <a:pt x="783029" y="-29766"/>
                      <a:pt x="590002" y="-29766"/>
                      <a:pt x="471143" y="89297"/>
                    </a:cubicBezTo>
                    <a:lnTo>
                      <a:pt x="89297" y="471140"/>
                    </a:lnTo>
                    <a:cubicBezTo>
                      <a:pt x="-29766" y="590203"/>
                      <a:pt x="-29766" y="783233"/>
                      <a:pt x="89297" y="902092"/>
                    </a:cubicBezTo>
                    <a:lnTo>
                      <a:pt x="1117700" y="1930500"/>
                    </a:lnTo>
                    <a:lnTo>
                      <a:pt x="1930500" y="11177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任意多边形: 形状 113"/>
              <p:cNvSpPr/>
              <p:nvPr/>
            </p:nvSpPr>
            <p:spPr>
              <a:xfrm>
                <a:off x="7656193" y="10277769"/>
                <a:ext cx="1930400" cy="1930400"/>
              </a:xfrm>
              <a:custGeom>
                <a:avLst/>
                <a:gdLst>
                  <a:gd name="connsiteX0" fmla="*/ 1028408 w 1930400"/>
                  <a:gd name="connsiteY0" fmla="*/ 1841208 h 1930400"/>
                  <a:gd name="connsiteX1" fmla="*/ 1459357 w 1930400"/>
                  <a:gd name="connsiteY1" fmla="*/ 1841208 h 1930400"/>
                  <a:gd name="connsiteX2" fmla="*/ 1841208 w 1930400"/>
                  <a:gd name="connsiteY2" fmla="*/ 1459357 h 1930400"/>
                  <a:gd name="connsiteX3" fmla="*/ 1841208 w 1930400"/>
                  <a:gd name="connsiteY3" fmla="*/ 1028408 h 1930400"/>
                  <a:gd name="connsiteX4" fmla="*/ 812800 w 1930400"/>
                  <a:gd name="connsiteY4" fmla="*/ 0 h 1930400"/>
                  <a:gd name="connsiteX5" fmla="*/ 0 w 1930400"/>
                  <a:gd name="connsiteY5" fmla="*/ 8128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1028408" y="1841208"/>
                    </a:moveTo>
                    <a:cubicBezTo>
                      <a:pt x="1147470" y="1960270"/>
                      <a:pt x="1340498" y="1960270"/>
                      <a:pt x="1459357" y="1841208"/>
                    </a:cubicBezTo>
                    <a:lnTo>
                      <a:pt x="1841208" y="1459357"/>
                    </a:lnTo>
                    <a:cubicBezTo>
                      <a:pt x="1960270" y="1340295"/>
                      <a:pt x="1960270" y="1147267"/>
                      <a:pt x="1841208" y="1028408"/>
                    </a:cubicBezTo>
                    <a:lnTo>
                      <a:pt x="812800" y="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: 形状 114"/>
              <p:cNvSpPr/>
              <p:nvPr/>
            </p:nvSpPr>
            <p:spPr>
              <a:xfrm>
                <a:off x="5725793" y="10176020"/>
                <a:ext cx="1206500" cy="1219200"/>
              </a:xfrm>
              <a:custGeom>
                <a:avLst/>
                <a:gdLst>
                  <a:gd name="connsiteX0" fmla="*/ 1010095 w 1206500"/>
                  <a:gd name="connsiteY0" fmla="*/ 1219349 h 1219200"/>
                  <a:gd name="connsiteX1" fmla="*/ 0 w 1206500"/>
                  <a:gd name="connsiteY1" fmla="*/ 209255 h 1219200"/>
                  <a:gd name="connsiteX2" fmla="*/ 1010095 w 1206500"/>
                  <a:gd name="connsiteY2" fmla="*/ 209255 h 1219200"/>
                  <a:gd name="connsiteX3" fmla="*/ 1010095 w 1206500"/>
                  <a:gd name="connsiteY3" fmla="*/ 1219349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219200">
                    <a:moveTo>
                      <a:pt x="1010095" y="1219349"/>
                    </a:moveTo>
                    <a:lnTo>
                      <a:pt x="0" y="209255"/>
                    </a:lnTo>
                    <a:cubicBezTo>
                      <a:pt x="279006" y="-69752"/>
                      <a:pt x="731088" y="-69752"/>
                      <a:pt x="1010095" y="209255"/>
                    </a:cubicBezTo>
                    <a:cubicBezTo>
                      <a:pt x="1288898" y="488261"/>
                      <a:pt x="1288898" y="940343"/>
                      <a:pt x="1010095" y="12193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 rot="13500000">
                <a:off x="3972330" y="10973062"/>
                <a:ext cx="2843224" cy="1421612"/>
                <a:chOff x="8781655" y="8943662"/>
                <a:chExt cx="643458" cy="321729"/>
              </a:xfrm>
              <a:grpFill/>
            </p:grpSpPr>
            <p:sp>
              <p:nvSpPr>
                <p:cNvPr id="62" name="任意多边形: 形状 141"/>
                <p:cNvSpPr/>
                <p:nvPr/>
              </p:nvSpPr>
              <p:spPr>
                <a:xfrm>
                  <a:off x="8888933" y="9098712"/>
                  <a:ext cx="428972" cy="166679"/>
                </a:xfrm>
                <a:custGeom>
                  <a:avLst/>
                  <a:gdLst>
                    <a:gd name="connsiteX0" fmla="*/ 3521595 w 4218508"/>
                    <a:gd name="connsiteY0" fmla="*/ 1639764 h 1639119"/>
                    <a:gd name="connsiteX1" fmla="*/ 3429821 w 4218508"/>
                    <a:gd name="connsiteY1" fmla="*/ 1551565 h 1639119"/>
                    <a:gd name="connsiteX2" fmla="*/ 2113969 w 4218508"/>
                    <a:gd name="connsiteY2" fmla="*/ 1016508 h 1639119"/>
                    <a:gd name="connsiteX3" fmla="*/ 798118 w 4218508"/>
                    <a:gd name="connsiteY3" fmla="*/ 1551565 h 1639119"/>
                    <a:gd name="connsiteX4" fmla="*/ 706344 w 4218508"/>
                    <a:gd name="connsiteY4" fmla="*/ 1639764 h 1639119"/>
                    <a:gd name="connsiteX5" fmla="*/ 0 w 4218508"/>
                    <a:gd name="connsiteY5" fmla="*/ 903938 h 1639119"/>
                    <a:gd name="connsiteX6" fmla="*/ 91625 w 4218508"/>
                    <a:gd name="connsiteY6" fmla="*/ 815887 h 1639119"/>
                    <a:gd name="connsiteX7" fmla="*/ 2113969 w 4218508"/>
                    <a:gd name="connsiteY7" fmla="*/ 0 h 1639119"/>
                    <a:gd name="connsiteX8" fmla="*/ 4136314 w 4218508"/>
                    <a:gd name="connsiteY8" fmla="*/ 815887 h 1639119"/>
                    <a:gd name="connsiteX9" fmla="*/ 4227939 w 4218508"/>
                    <a:gd name="connsiteY9" fmla="*/ 903938 h 163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18508" h="1639119">
                      <a:moveTo>
                        <a:pt x="3521595" y="1639764"/>
                      </a:moveTo>
                      <a:lnTo>
                        <a:pt x="3429821" y="1551565"/>
                      </a:lnTo>
                      <a:cubicBezTo>
                        <a:pt x="3071264" y="1206458"/>
                        <a:pt x="2603809" y="1016508"/>
                        <a:pt x="2113969" y="1016508"/>
                      </a:cubicBezTo>
                      <a:cubicBezTo>
                        <a:pt x="1624130" y="1016508"/>
                        <a:pt x="1156675" y="1206458"/>
                        <a:pt x="798118" y="1551565"/>
                      </a:cubicBezTo>
                      <a:lnTo>
                        <a:pt x="706344" y="1639764"/>
                      </a:lnTo>
                      <a:lnTo>
                        <a:pt x="0" y="903938"/>
                      </a:lnTo>
                      <a:lnTo>
                        <a:pt x="91625" y="815887"/>
                      </a:lnTo>
                      <a:cubicBezTo>
                        <a:pt x="639536" y="289715"/>
                        <a:pt x="1357693" y="0"/>
                        <a:pt x="2113969" y="0"/>
                      </a:cubicBezTo>
                      <a:cubicBezTo>
                        <a:pt x="2870245" y="0"/>
                        <a:pt x="3588402" y="289715"/>
                        <a:pt x="4136314" y="815887"/>
                      </a:cubicBezTo>
                      <a:lnTo>
                        <a:pt x="4227939" y="9039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任意多边形: 形状 142"/>
                <p:cNvSpPr/>
                <p:nvPr/>
              </p:nvSpPr>
              <p:spPr>
                <a:xfrm>
                  <a:off x="8781655" y="8943662"/>
                  <a:ext cx="643458" cy="209318"/>
                </a:xfrm>
                <a:custGeom>
                  <a:avLst/>
                  <a:gdLst>
                    <a:gd name="connsiteX0" fmla="*/ 5634472 w 6327762"/>
                    <a:gd name="connsiteY0" fmla="*/ 2062350 h 2058428"/>
                    <a:gd name="connsiteX1" fmla="*/ 5542748 w 6327762"/>
                    <a:gd name="connsiteY1" fmla="*/ 1974448 h 2058428"/>
                    <a:gd name="connsiteX2" fmla="*/ 3168944 w 6327762"/>
                    <a:gd name="connsiteY2" fmla="*/ 1016508 h 2058428"/>
                    <a:gd name="connsiteX3" fmla="*/ 795140 w 6327762"/>
                    <a:gd name="connsiteY3" fmla="*/ 1974448 h 2058428"/>
                    <a:gd name="connsiteX4" fmla="*/ 703416 w 6327762"/>
                    <a:gd name="connsiteY4" fmla="*/ 2062350 h 2058428"/>
                    <a:gd name="connsiteX5" fmla="*/ 0 w 6327762"/>
                    <a:gd name="connsiteY5" fmla="*/ 1329700 h 2058428"/>
                    <a:gd name="connsiteX6" fmla="*/ 91575 w 6327762"/>
                    <a:gd name="connsiteY6" fmla="*/ 1241798 h 2058428"/>
                    <a:gd name="connsiteX7" fmla="*/ 3168944 w 6327762"/>
                    <a:gd name="connsiteY7" fmla="*/ 0 h 2058428"/>
                    <a:gd name="connsiteX8" fmla="*/ 6246412 w 6327762"/>
                    <a:gd name="connsiteY8" fmla="*/ 1241649 h 2058428"/>
                    <a:gd name="connsiteX9" fmla="*/ 6338037 w 6327762"/>
                    <a:gd name="connsiteY9" fmla="*/ 1329600 h 205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27762" h="2058428">
                      <a:moveTo>
                        <a:pt x="5634472" y="2062350"/>
                      </a:moveTo>
                      <a:lnTo>
                        <a:pt x="5542748" y="1974448"/>
                      </a:lnTo>
                      <a:cubicBezTo>
                        <a:pt x="4899688" y="1356800"/>
                        <a:pt x="4056602" y="1016508"/>
                        <a:pt x="3168944" y="1016508"/>
                      </a:cubicBezTo>
                      <a:cubicBezTo>
                        <a:pt x="2281286" y="1016508"/>
                        <a:pt x="1438200" y="1356800"/>
                        <a:pt x="795140" y="1974448"/>
                      </a:cubicBezTo>
                      <a:lnTo>
                        <a:pt x="703416" y="2062350"/>
                      </a:lnTo>
                      <a:lnTo>
                        <a:pt x="0" y="1329700"/>
                      </a:lnTo>
                      <a:lnTo>
                        <a:pt x="91575" y="1241798"/>
                      </a:lnTo>
                      <a:cubicBezTo>
                        <a:pt x="924983" y="441049"/>
                        <a:pt x="2017878" y="0"/>
                        <a:pt x="3168944" y="0"/>
                      </a:cubicBezTo>
                      <a:cubicBezTo>
                        <a:pt x="4320010" y="0"/>
                        <a:pt x="5412905" y="441049"/>
                        <a:pt x="6246412" y="1241649"/>
                      </a:cubicBezTo>
                      <a:lnTo>
                        <a:pt x="6338037" y="1329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0" name="组合 49"/>
            <p:cNvGrpSpPr/>
            <p:nvPr/>
          </p:nvGrpSpPr>
          <p:grpSpPr>
            <a:xfrm>
              <a:off x="7842279" y="603262"/>
              <a:ext cx="315786" cy="221658"/>
              <a:chOff x="4805752" y="8805949"/>
              <a:chExt cx="5283200" cy="370840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4" name="任意多边形: 形状 126"/>
              <p:cNvSpPr/>
              <p:nvPr/>
            </p:nvSpPr>
            <p:spPr>
              <a:xfrm>
                <a:off x="4805752" y="8805949"/>
                <a:ext cx="5283200" cy="812800"/>
              </a:xfrm>
              <a:custGeom>
                <a:avLst/>
                <a:gdLst>
                  <a:gd name="connsiteX0" fmla="*/ 5080000 w 5283200"/>
                  <a:gd name="connsiteY0" fmla="*/ 812800 h 812800"/>
                  <a:gd name="connsiteX1" fmla="*/ 203200 w 5283200"/>
                  <a:gd name="connsiteY1" fmla="*/ 812800 h 812800"/>
                  <a:gd name="connsiteX2" fmla="*/ 0 w 5283200"/>
                  <a:gd name="connsiteY2" fmla="*/ 609600 h 812800"/>
                  <a:gd name="connsiteX3" fmla="*/ 0 w 5283200"/>
                  <a:gd name="connsiteY3" fmla="*/ 203200 h 812800"/>
                  <a:gd name="connsiteX4" fmla="*/ 203200 w 5283200"/>
                  <a:gd name="connsiteY4" fmla="*/ 0 h 812800"/>
                  <a:gd name="connsiteX5" fmla="*/ 5080000 w 5283200"/>
                  <a:gd name="connsiteY5" fmla="*/ 0 h 812800"/>
                  <a:gd name="connsiteX6" fmla="*/ 5283200 w 5283200"/>
                  <a:gd name="connsiteY6" fmla="*/ 203200 h 812800"/>
                  <a:gd name="connsiteX7" fmla="*/ 5283200 w 5283200"/>
                  <a:gd name="connsiteY7" fmla="*/ 609600 h 812800"/>
                  <a:gd name="connsiteX8" fmla="*/ 5080000 w 5283200"/>
                  <a:gd name="connsiteY8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3200" h="812800">
                    <a:moveTo>
                      <a:pt x="5080000" y="812800"/>
                    </a:moveTo>
                    <a:lnTo>
                      <a:pt x="203200" y="812800"/>
                    </a:lnTo>
                    <a:cubicBezTo>
                      <a:pt x="91033" y="812800"/>
                      <a:pt x="0" y="721767"/>
                      <a:pt x="0" y="609600"/>
                    </a:cubicBezTo>
                    <a:lnTo>
                      <a:pt x="0" y="203200"/>
                    </a:lnTo>
                    <a:cubicBezTo>
                      <a:pt x="0" y="91033"/>
                      <a:pt x="91033" y="0"/>
                      <a:pt x="203200" y="0"/>
                    </a:cubicBezTo>
                    <a:lnTo>
                      <a:pt x="5080000" y="0"/>
                    </a:lnTo>
                    <a:cubicBezTo>
                      <a:pt x="5192167" y="0"/>
                      <a:pt x="5283200" y="91033"/>
                      <a:pt x="5283200" y="203200"/>
                    </a:cubicBezTo>
                    <a:lnTo>
                      <a:pt x="5283200" y="609600"/>
                    </a:lnTo>
                    <a:cubicBezTo>
                      <a:pt x="5283200" y="721767"/>
                      <a:pt x="5192167" y="812800"/>
                      <a:pt x="5080000" y="812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127"/>
              <p:cNvSpPr/>
              <p:nvPr/>
            </p:nvSpPr>
            <p:spPr>
              <a:xfrm>
                <a:off x="7040952" y="11447549"/>
                <a:ext cx="812800" cy="812800"/>
              </a:xfrm>
              <a:custGeom>
                <a:avLst/>
                <a:gdLst>
                  <a:gd name="connsiteX0" fmla="*/ 660400 w 812800"/>
                  <a:gd name="connsiteY0" fmla="*/ 304800 h 812800"/>
                  <a:gd name="connsiteX1" fmla="*/ 508000 w 812800"/>
                  <a:gd name="connsiteY1" fmla="*/ 152400 h 812800"/>
                  <a:gd name="connsiteX2" fmla="*/ 568375 w 812800"/>
                  <a:gd name="connsiteY2" fmla="*/ 33933 h 812800"/>
                  <a:gd name="connsiteX3" fmla="*/ 406400 w 812800"/>
                  <a:gd name="connsiteY3" fmla="*/ 0 h 812800"/>
                  <a:gd name="connsiteX4" fmla="*/ 0 w 812800"/>
                  <a:gd name="connsiteY4" fmla="*/ 406400 h 812800"/>
                  <a:gd name="connsiteX5" fmla="*/ 406400 w 812800"/>
                  <a:gd name="connsiteY5" fmla="*/ 812800 h 812800"/>
                  <a:gd name="connsiteX6" fmla="*/ 812800 w 812800"/>
                  <a:gd name="connsiteY6" fmla="*/ 406400 h 812800"/>
                  <a:gd name="connsiteX7" fmla="*/ 778867 w 812800"/>
                  <a:gd name="connsiteY7" fmla="*/ 244425 h 812800"/>
                  <a:gd name="connsiteX8" fmla="*/ 660400 w 812800"/>
                  <a:gd name="connsiteY8" fmla="*/ 304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" h="812800">
                    <a:moveTo>
                      <a:pt x="660400" y="304800"/>
                    </a:moveTo>
                    <a:cubicBezTo>
                      <a:pt x="576263" y="304800"/>
                      <a:pt x="508000" y="236538"/>
                      <a:pt x="508000" y="152400"/>
                    </a:cubicBezTo>
                    <a:cubicBezTo>
                      <a:pt x="508000" y="103436"/>
                      <a:pt x="532606" y="61962"/>
                      <a:pt x="568375" y="33933"/>
                    </a:cubicBezTo>
                    <a:cubicBezTo>
                      <a:pt x="518765" y="12402"/>
                      <a:pt x="464096" y="0"/>
                      <a:pt x="406400" y="0"/>
                    </a:cubicBezTo>
                    <a:cubicBezTo>
                      <a:pt x="181868" y="0"/>
                      <a:pt x="0" y="181868"/>
                      <a:pt x="0" y="406400"/>
                    </a:cubicBezTo>
                    <a:cubicBezTo>
                      <a:pt x="0" y="630932"/>
                      <a:pt x="181868" y="812800"/>
                      <a:pt x="406400" y="812800"/>
                    </a:cubicBezTo>
                    <a:cubicBezTo>
                      <a:pt x="630932" y="812800"/>
                      <a:pt x="812800" y="630932"/>
                      <a:pt x="812800" y="406400"/>
                    </a:cubicBezTo>
                    <a:cubicBezTo>
                      <a:pt x="812800" y="348704"/>
                      <a:pt x="800398" y="294035"/>
                      <a:pt x="778867" y="244425"/>
                    </a:cubicBezTo>
                    <a:cubicBezTo>
                      <a:pt x="750838" y="280194"/>
                      <a:pt x="709364" y="304800"/>
                      <a:pt x="660400" y="304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144"/>
              <p:cNvSpPr/>
              <p:nvPr/>
            </p:nvSpPr>
            <p:spPr>
              <a:xfrm>
                <a:off x="5008952" y="10025149"/>
                <a:ext cx="4876800" cy="2489200"/>
              </a:xfrm>
              <a:custGeom>
                <a:avLst/>
                <a:gdLst>
                  <a:gd name="connsiteX0" fmla="*/ 0 w 4876800"/>
                  <a:gd name="connsiteY0" fmla="*/ 0 h 2489200"/>
                  <a:gd name="connsiteX1" fmla="*/ 0 w 4876800"/>
                  <a:gd name="connsiteY1" fmla="*/ 122337 h 2489200"/>
                  <a:gd name="connsiteX2" fmla="*/ 1625600 w 4876800"/>
                  <a:gd name="connsiteY2" fmla="*/ 2495501 h 2489200"/>
                  <a:gd name="connsiteX3" fmla="*/ 1625600 w 4876800"/>
                  <a:gd name="connsiteY3" fmla="*/ 1625600 h 2489200"/>
                  <a:gd name="connsiteX4" fmla="*/ 2438400 w 4876800"/>
                  <a:gd name="connsiteY4" fmla="*/ 812800 h 2489200"/>
                  <a:gd name="connsiteX5" fmla="*/ 3251200 w 4876800"/>
                  <a:gd name="connsiteY5" fmla="*/ 1625600 h 2489200"/>
                  <a:gd name="connsiteX6" fmla="*/ 3251200 w 4876800"/>
                  <a:gd name="connsiteY6" fmla="*/ 2499767 h 2489200"/>
                  <a:gd name="connsiteX7" fmla="*/ 4876800 w 4876800"/>
                  <a:gd name="connsiteY7" fmla="*/ 203200 h 2489200"/>
                  <a:gd name="connsiteX8" fmla="*/ 4876800 w 4876800"/>
                  <a:gd name="connsiteY8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2489200">
                    <a:moveTo>
                      <a:pt x="0" y="0"/>
                    </a:moveTo>
                    <a:lnTo>
                      <a:pt x="0" y="122337"/>
                    </a:lnTo>
                    <a:cubicBezTo>
                      <a:pt x="0" y="1195040"/>
                      <a:pt x="671364" y="2143968"/>
                      <a:pt x="1625600" y="2495501"/>
                    </a:cubicBezTo>
                    <a:lnTo>
                      <a:pt x="1625600" y="1625600"/>
                    </a:lnTo>
                    <a:cubicBezTo>
                      <a:pt x="1625600" y="1176734"/>
                      <a:pt x="1989534" y="812800"/>
                      <a:pt x="2438400" y="812800"/>
                    </a:cubicBezTo>
                    <a:cubicBezTo>
                      <a:pt x="2887266" y="812800"/>
                      <a:pt x="3251200" y="1176734"/>
                      <a:pt x="3251200" y="1625600"/>
                    </a:cubicBezTo>
                    <a:lnTo>
                      <a:pt x="3251200" y="2499767"/>
                    </a:lnTo>
                    <a:cubicBezTo>
                      <a:pt x="4197499" y="2164705"/>
                      <a:pt x="4876800" y="1264493"/>
                      <a:pt x="4876800" y="203200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375533" y="5225278"/>
              <a:ext cx="338515" cy="338515"/>
              <a:chOff x="3117934" y="4322580"/>
              <a:chExt cx="2084484" cy="2084484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52" name="任意多边形: 形状 152"/>
              <p:cNvSpPr/>
              <p:nvPr/>
            </p:nvSpPr>
            <p:spPr>
              <a:xfrm>
                <a:off x="3117934" y="4322580"/>
                <a:ext cx="2084484" cy="2084484"/>
              </a:xfrm>
              <a:custGeom>
                <a:avLst/>
                <a:gdLst>
                  <a:gd name="connsiteX0" fmla="*/ 1935593 w 2084484"/>
                  <a:gd name="connsiteY0" fmla="*/ 0 h 2084484"/>
                  <a:gd name="connsiteX1" fmla="*/ 148892 w 2084484"/>
                  <a:gd name="connsiteY1" fmla="*/ 0 h 2084484"/>
                  <a:gd name="connsiteX2" fmla="*/ 0 w 2084484"/>
                  <a:gd name="connsiteY2" fmla="*/ 148892 h 2084484"/>
                  <a:gd name="connsiteX3" fmla="*/ 0 w 2084484"/>
                  <a:gd name="connsiteY3" fmla="*/ 1935593 h 2084484"/>
                  <a:gd name="connsiteX4" fmla="*/ 148892 w 2084484"/>
                  <a:gd name="connsiteY4" fmla="*/ 2084484 h 2084484"/>
                  <a:gd name="connsiteX5" fmla="*/ 1935593 w 2084484"/>
                  <a:gd name="connsiteY5" fmla="*/ 2084484 h 2084484"/>
                  <a:gd name="connsiteX6" fmla="*/ 2084484 w 2084484"/>
                  <a:gd name="connsiteY6" fmla="*/ 1935593 h 2084484"/>
                  <a:gd name="connsiteX7" fmla="*/ 2084484 w 2084484"/>
                  <a:gd name="connsiteY7" fmla="*/ 148892 h 2084484"/>
                  <a:gd name="connsiteX8" fmla="*/ 1935593 w 2084484"/>
                  <a:gd name="connsiteY8" fmla="*/ 0 h 2084484"/>
                  <a:gd name="connsiteX9" fmla="*/ 1340026 w 2084484"/>
                  <a:gd name="connsiteY9" fmla="*/ 198522 h 2084484"/>
                  <a:gd name="connsiteX10" fmla="*/ 1389656 w 2084484"/>
                  <a:gd name="connsiteY10" fmla="*/ 248153 h 2084484"/>
                  <a:gd name="connsiteX11" fmla="*/ 1340026 w 2084484"/>
                  <a:gd name="connsiteY11" fmla="*/ 297783 h 2084484"/>
                  <a:gd name="connsiteX12" fmla="*/ 1290395 w 2084484"/>
                  <a:gd name="connsiteY12" fmla="*/ 248153 h 2084484"/>
                  <a:gd name="connsiteX13" fmla="*/ 1340026 w 2084484"/>
                  <a:gd name="connsiteY13" fmla="*/ 198522 h 2084484"/>
                  <a:gd name="connsiteX14" fmla="*/ 1141503 w 2084484"/>
                  <a:gd name="connsiteY14" fmla="*/ 198522 h 2084484"/>
                  <a:gd name="connsiteX15" fmla="*/ 1191134 w 2084484"/>
                  <a:gd name="connsiteY15" fmla="*/ 248153 h 2084484"/>
                  <a:gd name="connsiteX16" fmla="*/ 1141503 w 2084484"/>
                  <a:gd name="connsiteY16" fmla="*/ 297783 h 2084484"/>
                  <a:gd name="connsiteX17" fmla="*/ 1091873 w 2084484"/>
                  <a:gd name="connsiteY17" fmla="*/ 248153 h 2084484"/>
                  <a:gd name="connsiteX18" fmla="*/ 1141503 w 2084484"/>
                  <a:gd name="connsiteY18" fmla="*/ 198522 h 2084484"/>
                  <a:gd name="connsiteX19" fmla="*/ 942981 w 2084484"/>
                  <a:gd name="connsiteY19" fmla="*/ 198522 h 2084484"/>
                  <a:gd name="connsiteX20" fmla="*/ 992612 w 2084484"/>
                  <a:gd name="connsiteY20" fmla="*/ 248153 h 2084484"/>
                  <a:gd name="connsiteX21" fmla="*/ 942981 w 2084484"/>
                  <a:gd name="connsiteY21" fmla="*/ 297783 h 2084484"/>
                  <a:gd name="connsiteX22" fmla="*/ 893350 w 2084484"/>
                  <a:gd name="connsiteY22" fmla="*/ 248153 h 2084484"/>
                  <a:gd name="connsiteX23" fmla="*/ 942981 w 2084484"/>
                  <a:gd name="connsiteY23" fmla="*/ 198522 h 2084484"/>
                  <a:gd name="connsiteX24" fmla="*/ 744459 w 2084484"/>
                  <a:gd name="connsiteY24" fmla="*/ 198522 h 2084484"/>
                  <a:gd name="connsiteX25" fmla="*/ 794089 w 2084484"/>
                  <a:gd name="connsiteY25" fmla="*/ 248153 h 2084484"/>
                  <a:gd name="connsiteX26" fmla="*/ 744459 w 2084484"/>
                  <a:gd name="connsiteY26" fmla="*/ 297783 h 2084484"/>
                  <a:gd name="connsiteX27" fmla="*/ 694828 w 2084484"/>
                  <a:gd name="connsiteY27" fmla="*/ 248153 h 2084484"/>
                  <a:gd name="connsiteX28" fmla="*/ 744459 w 2084484"/>
                  <a:gd name="connsiteY28" fmla="*/ 198522 h 2084484"/>
                  <a:gd name="connsiteX29" fmla="*/ 545936 w 2084484"/>
                  <a:gd name="connsiteY29" fmla="*/ 198522 h 2084484"/>
                  <a:gd name="connsiteX30" fmla="*/ 595567 w 2084484"/>
                  <a:gd name="connsiteY30" fmla="*/ 248153 h 2084484"/>
                  <a:gd name="connsiteX31" fmla="*/ 545936 w 2084484"/>
                  <a:gd name="connsiteY31" fmla="*/ 297783 h 2084484"/>
                  <a:gd name="connsiteX32" fmla="*/ 496306 w 2084484"/>
                  <a:gd name="connsiteY32" fmla="*/ 248153 h 2084484"/>
                  <a:gd name="connsiteX33" fmla="*/ 545936 w 2084484"/>
                  <a:gd name="connsiteY33" fmla="*/ 198522 h 2084484"/>
                  <a:gd name="connsiteX34" fmla="*/ 248153 w 2084484"/>
                  <a:gd name="connsiteY34" fmla="*/ 1588179 h 2084484"/>
                  <a:gd name="connsiteX35" fmla="*/ 198522 w 2084484"/>
                  <a:gd name="connsiteY35" fmla="*/ 1538548 h 2084484"/>
                  <a:gd name="connsiteX36" fmla="*/ 248153 w 2084484"/>
                  <a:gd name="connsiteY36" fmla="*/ 1488917 h 2084484"/>
                  <a:gd name="connsiteX37" fmla="*/ 297783 w 2084484"/>
                  <a:gd name="connsiteY37" fmla="*/ 1538548 h 2084484"/>
                  <a:gd name="connsiteX38" fmla="*/ 248153 w 2084484"/>
                  <a:gd name="connsiteY38" fmla="*/ 1588179 h 2084484"/>
                  <a:gd name="connsiteX39" fmla="*/ 248153 w 2084484"/>
                  <a:gd name="connsiteY39" fmla="*/ 1389656 h 2084484"/>
                  <a:gd name="connsiteX40" fmla="*/ 198522 w 2084484"/>
                  <a:gd name="connsiteY40" fmla="*/ 1340026 h 2084484"/>
                  <a:gd name="connsiteX41" fmla="*/ 248153 w 2084484"/>
                  <a:gd name="connsiteY41" fmla="*/ 1290395 h 2084484"/>
                  <a:gd name="connsiteX42" fmla="*/ 297783 w 2084484"/>
                  <a:gd name="connsiteY42" fmla="*/ 1340026 h 2084484"/>
                  <a:gd name="connsiteX43" fmla="*/ 248153 w 2084484"/>
                  <a:gd name="connsiteY43" fmla="*/ 1389656 h 2084484"/>
                  <a:gd name="connsiteX44" fmla="*/ 248153 w 2084484"/>
                  <a:gd name="connsiteY44" fmla="*/ 1191134 h 2084484"/>
                  <a:gd name="connsiteX45" fmla="*/ 198522 w 2084484"/>
                  <a:gd name="connsiteY45" fmla="*/ 1141503 h 2084484"/>
                  <a:gd name="connsiteX46" fmla="*/ 248153 w 2084484"/>
                  <a:gd name="connsiteY46" fmla="*/ 1091873 h 2084484"/>
                  <a:gd name="connsiteX47" fmla="*/ 297783 w 2084484"/>
                  <a:gd name="connsiteY47" fmla="*/ 1141503 h 2084484"/>
                  <a:gd name="connsiteX48" fmla="*/ 248153 w 2084484"/>
                  <a:gd name="connsiteY48" fmla="*/ 1191134 h 2084484"/>
                  <a:gd name="connsiteX49" fmla="*/ 248153 w 2084484"/>
                  <a:gd name="connsiteY49" fmla="*/ 992612 h 2084484"/>
                  <a:gd name="connsiteX50" fmla="*/ 198522 w 2084484"/>
                  <a:gd name="connsiteY50" fmla="*/ 942981 h 2084484"/>
                  <a:gd name="connsiteX51" fmla="*/ 248153 w 2084484"/>
                  <a:gd name="connsiteY51" fmla="*/ 893350 h 2084484"/>
                  <a:gd name="connsiteX52" fmla="*/ 297783 w 2084484"/>
                  <a:gd name="connsiteY52" fmla="*/ 942981 h 2084484"/>
                  <a:gd name="connsiteX53" fmla="*/ 248153 w 2084484"/>
                  <a:gd name="connsiteY53" fmla="*/ 992612 h 2084484"/>
                  <a:gd name="connsiteX54" fmla="*/ 248153 w 2084484"/>
                  <a:gd name="connsiteY54" fmla="*/ 794089 h 2084484"/>
                  <a:gd name="connsiteX55" fmla="*/ 198522 w 2084484"/>
                  <a:gd name="connsiteY55" fmla="*/ 744459 h 2084484"/>
                  <a:gd name="connsiteX56" fmla="*/ 248153 w 2084484"/>
                  <a:gd name="connsiteY56" fmla="*/ 694828 h 2084484"/>
                  <a:gd name="connsiteX57" fmla="*/ 297783 w 2084484"/>
                  <a:gd name="connsiteY57" fmla="*/ 744459 h 2084484"/>
                  <a:gd name="connsiteX58" fmla="*/ 248153 w 2084484"/>
                  <a:gd name="connsiteY58" fmla="*/ 794089 h 2084484"/>
                  <a:gd name="connsiteX59" fmla="*/ 248153 w 2084484"/>
                  <a:gd name="connsiteY59" fmla="*/ 595567 h 2084484"/>
                  <a:gd name="connsiteX60" fmla="*/ 198522 w 2084484"/>
                  <a:gd name="connsiteY60" fmla="*/ 545936 h 2084484"/>
                  <a:gd name="connsiteX61" fmla="*/ 248153 w 2084484"/>
                  <a:gd name="connsiteY61" fmla="*/ 496306 h 2084484"/>
                  <a:gd name="connsiteX62" fmla="*/ 297783 w 2084484"/>
                  <a:gd name="connsiteY62" fmla="*/ 545936 h 2084484"/>
                  <a:gd name="connsiteX63" fmla="*/ 248153 w 2084484"/>
                  <a:gd name="connsiteY63" fmla="*/ 595567 h 2084484"/>
                  <a:gd name="connsiteX64" fmla="*/ 545936 w 2084484"/>
                  <a:gd name="connsiteY64" fmla="*/ 1885962 h 2084484"/>
                  <a:gd name="connsiteX65" fmla="*/ 496306 w 2084484"/>
                  <a:gd name="connsiteY65" fmla="*/ 1836332 h 2084484"/>
                  <a:gd name="connsiteX66" fmla="*/ 545936 w 2084484"/>
                  <a:gd name="connsiteY66" fmla="*/ 1786701 h 2084484"/>
                  <a:gd name="connsiteX67" fmla="*/ 595567 w 2084484"/>
                  <a:gd name="connsiteY67" fmla="*/ 1836332 h 2084484"/>
                  <a:gd name="connsiteX68" fmla="*/ 545936 w 2084484"/>
                  <a:gd name="connsiteY68" fmla="*/ 1885962 h 2084484"/>
                  <a:gd name="connsiteX69" fmla="*/ 744459 w 2084484"/>
                  <a:gd name="connsiteY69" fmla="*/ 1885962 h 2084484"/>
                  <a:gd name="connsiteX70" fmla="*/ 694828 w 2084484"/>
                  <a:gd name="connsiteY70" fmla="*/ 1836332 h 2084484"/>
                  <a:gd name="connsiteX71" fmla="*/ 744459 w 2084484"/>
                  <a:gd name="connsiteY71" fmla="*/ 1786701 h 2084484"/>
                  <a:gd name="connsiteX72" fmla="*/ 794089 w 2084484"/>
                  <a:gd name="connsiteY72" fmla="*/ 1836332 h 2084484"/>
                  <a:gd name="connsiteX73" fmla="*/ 744459 w 2084484"/>
                  <a:gd name="connsiteY73" fmla="*/ 1885962 h 2084484"/>
                  <a:gd name="connsiteX74" fmla="*/ 942981 w 2084484"/>
                  <a:gd name="connsiteY74" fmla="*/ 1885962 h 2084484"/>
                  <a:gd name="connsiteX75" fmla="*/ 893350 w 2084484"/>
                  <a:gd name="connsiteY75" fmla="*/ 1836332 h 2084484"/>
                  <a:gd name="connsiteX76" fmla="*/ 942981 w 2084484"/>
                  <a:gd name="connsiteY76" fmla="*/ 1786701 h 2084484"/>
                  <a:gd name="connsiteX77" fmla="*/ 992612 w 2084484"/>
                  <a:gd name="connsiteY77" fmla="*/ 1836332 h 2084484"/>
                  <a:gd name="connsiteX78" fmla="*/ 942981 w 2084484"/>
                  <a:gd name="connsiteY78" fmla="*/ 1885962 h 2084484"/>
                  <a:gd name="connsiteX79" fmla="*/ 1141503 w 2084484"/>
                  <a:gd name="connsiteY79" fmla="*/ 1885962 h 2084484"/>
                  <a:gd name="connsiteX80" fmla="*/ 1091873 w 2084484"/>
                  <a:gd name="connsiteY80" fmla="*/ 1836332 h 2084484"/>
                  <a:gd name="connsiteX81" fmla="*/ 1141503 w 2084484"/>
                  <a:gd name="connsiteY81" fmla="*/ 1786701 h 2084484"/>
                  <a:gd name="connsiteX82" fmla="*/ 1191134 w 2084484"/>
                  <a:gd name="connsiteY82" fmla="*/ 1836332 h 2084484"/>
                  <a:gd name="connsiteX83" fmla="*/ 1141503 w 2084484"/>
                  <a:gd name="connsiteY83" fmla="*/ 1885962 h 2084484"/>
                  <a:gd name="connsiteX84" fmla="*/ 1340026 w 2084484"/>
                  <a:gd name="connsiteY84" fmla="*/ 1885962 h 2084484"/>
                  <a:gd name="connsiteX85" fmla="*/ 1290395 w 2084484"/>
                  <a:gd name="connsiteY85" fmla="*/ 1836332 h 2084484"/>
                  <a:gd name="connsiteX86" fmla="*/ 1340026 w 2084484"/>
                  <a:gd name="connsiteY86" fmla="*/ 1786701 h 2084484"/>
                  <a:gd name="connsiteX87" fmla="*/ 1389656 w 2084484"/>
                  <a:gd name="connsiteY87" fmla="*/ 1836332 h 2084484"/>
                  <a:gd name="connsiteX88" fmla="*/ 1340026 w 2084484"/>
                  <a:gd name="connsiteY88" fmla="*/ 1885962 h 2084484"/>
                  <a:gd name="connsiteX89" fmla="*/ 1488917 w 2084484"/>
                  <a:gd name="connsiteY89" fmla="*/ 1538548 h 2084484"/>
                  <a:gd name="connsiteX90" fmla="*/ 595567 w 2084484"/>
                  <a:gd name="connsiteY90" fmla="*/ 1538548 h 2084484"/>
                  <a:gd name="connsiteX91" fmla="*/ 545936 w 2084484"/>
                  <a:gd name="connsiteY91" fmla="*/ 1488917 h 2084484"/>
                  <a:gd name="connsiteX92" fmla="*/ 545936 w 2084484"/>
                  <a:gd name="connsiteY92" fmla="*/ 595567 h 2084484"/>
                  <a:gd name="connsiteX93" fmla="*/ 595567 w 2084484"/>
                  <a:gd name="connsiteY93" fmla="*/ 545936 h 2084484"/>
                  <a:gd name="connsiteX94" fmla="*/ 1488917 w 2084484"/>
                  <a:gd name="connsiteY94" fmla="*/ 545936 h 2084484"/>
                  <a:gd name="connsiteX95" fmla="*/ 1538548 w 2084484"/>
                  <a:gd name="connsiteY95" fmla="*/ 595567 h 2084484"/>
                  <a:gd name="connsiteX96" fmla="*/ 1538548 w 2084484"/>
                  <a:gd name="connsiteY96" fmla="*/ 1488917 h 2084484"/>
                  <a:gd name="connsiteX97" fmla="*/ 1488917 w 2084484"/>
                  <a:gd name="connsiteY97" fmla="*/ 1538548 h 2084484"/>
                  <a:gd name="connsiteX98" fmla="*/ 1538548 w 2084484"/>
                  <a:gd name="connsiteY98" fmla="*/ 1885962 h 2084484"/>
                  <a:gd name="connsiteX99" fmla="*/ 1488917 w 2084484"/>
                  <a:gd name="connsiteY99" fmla="*/ 1836332 h 2084484"/>
                  <a:gd name="connsiteX100" fmla="*/ 1538548 w 2084484"/>
                  <a:gd name="connsiteY100" fmla="*/ 1786701 h 2084484"/>
                  <a:gd name="connsiteX101" fmla="*/ 1588179 w 2084484"/>
                  <a:gd name="connsiteY101" fmla="*/ 1836332 h 2084484"/>
                  <a:gd name="connsiteX102" fmla="*/ 1538548 w 2084484"/>
                  <a:gd name="connsiteY102" fmla="*/ 1885962 h 2084484"/>
                  <a:gd name="connsiteX103" fmla="*/ 1538548 w 2084484"/>
                  <a:gd name="connsiteY103" fmla="*/ 297783 h 2084484"/>
                  <a:gd name="connsiteX104" fmla="*/ 1488917 w 2084484"/>
                  <a:gd name="connsiteY104" fmla="*/ 248153 h 2084484"/>
                  <a:gd name="connsiteX105" fmla="*/ 1538548 w 2084484"/>
                  <a:gd name="connsiteY105" fmla="*/ 198522 h 2084484"/>
                  <a:gd name="connsiteX106" fmla="*/ 1588179 w 2084484"/>
                  <a:gd name="connsiteY106" fmla="*/ 248153 h 2084484"/>
                  <a:gd name="connsiteX107" fmla="*/ 1538548 w 2084484"/>
                  <a:gd name="connsiteY107" fmla="*/ 297783 h 2084484"/>
                  <a:gd name="connsiteX108" fmla="*/ 1836332 w 2084484"/>
                  <a:gd name="connsiteY108" fmla="*/ 1588179 h 2084484"/>
                  <a:gd name="connsiteX109" fmla="*/ 1786701 w 2084484"/>
                  <a:gd name="connsiteY109" fmla="*/ 1538548 h 2084484"/>
                  <a:gd name="connsiteX110" fmla="*/ 1836332 w 2084484"/>
                  <a:gd name="connsiteY110" fmla="*/ 1488917 h 2084484"/>
                  <a:gd name="connsiteX111" fmla="*/ 1885962 w 2084484"/>
                  <a:gd name="connsiteY111" fmla="*/ 1538548 h 2084484"/>
                  <a:gd name="connsiteX112" fmla="*/ 1836332 w 2084484"/>
                  <a:gd name="connsiteY112" fmla="*/ 1588179 h 2084484"/>
                  <a:gd name="connsiteX113" fmla="*/ 1836332 w 2084484"/>
                  <a:gd name="connsiteY113" fmla="*/ 1389656 h 2084484"/>
                  <a:gd name="connsiteX114" fmla="*/ 1786701 w 2084484"/>
                  <a:gd name="connsiteY114" fmla="*/ 1340026 h 2084484"/>
                  <a:gd name="connsiteX115" fmla="*/ 1836332 w 2084484"/>
                  <a:gd name="connsiteY115" fmla="*/ 1290395 h 2084484"/>
                  <a:gd name="connsiteX116" fmla="*/ 1885962 w 2084484"/>
                  <a:gd name="connsiteY116" fmla="*/ 1340026 h 2084484"/>
                  <a:gd name="connsiteX117" fmla="*/ 1836332 w 2084484"/>
                  <a:gd name="connsiteY117" fmla="*/ 1389656 h 2084484"/>
                  <a:gd name="connsiteX118" fmla="*/ 1836332 w 2084484"/>
                  <a:gd name="connsiteY118" fmla="*/ 1191134 h 2084484"/>
                  <a:gd name="connsiteX119" fmla="*/ 1786701 w 2084484"/>
                  <a:gd name="connsiteY119" fmla="*/ 1141503 h 2084484"/>
                  <a:gd name="connsiteX120" fmla="*/ 1836332 w 2084484"/>
                  <a:gd name="connsiteY120" fmla="*/ 1091873 h 2084484"/>
                  <a:gd name="connsiteX121" fmla="*/ 1885962 w 2084484"/>
                  <a:gd name="connsiteY121" fmla="*/ 1141503 h 2084484"/>
                  <a:gd name="connsiteX122" fmla="*/ 1836332 w 2084484"/>
                  <a:gd name="connsiteY122" fmla="*/ 1191134 h 2084484"/>
                  <a:gd name="connsiteX123" fmla="*/ 1836332 w 2084484"/>
                  <a:gd name="connsiteY123" fmla="*/ 992612 h 2084484"/>
                  <a:gd name="connsiteX124" fmla="*/ 1786701 w 2084484"/>
                  <a:gd name="connsiteY124" fmla="*/ 942981 h 2084484"/>
                  <a:gd name="connsiteX125" fmla="*/ 1836332 w 2084484"/>
                  <a:gd name="connsiteY125" fmla="*/ 893350 h 2084484"/>
                  <a:gd name="connsiteX126" fmla="*/ 1885962 w 2084484"/>
                  <a:gd name="connsiteY126" fmla="*/ 942981 h 2084484"/>
                  <a:gd name="connsiteX127" fmla="*/ 1836332 w 2084484"/>
                  <a:gd name="connsiteY127" fmla="*/ 992612 h 2084484"/>
                  <a:gd name="connsiteX128" fmla="*/ 1836332 w 2084484"/>
                  <a:gd name="connsiteY128" fmla="*/ 794089 h 2084484"/>
                  <a:gd name="connsiteX129" fmla="*/ 1786701 w 2084484"/>
                  <a:gd name="connsiteY129" fmla="*/ 744459 h 2084484"/>
                  <a:gd name="connsiteX130" fmla="*/ 1836332 w 2084484"/>
                  <a:gd name="connsiteY130" fmla="*/ 694828 h 2084484"/>
                  <a:gd name="connsiteX131" fmla="*/ 1885962 w 2084484"/>
                  <a:gd name="connsiteY131" fmla="*/ 744459 h 2084484"/>
                  <a:gd name="connsiteX132" fmla="*/ 1836332 w 2084484"/>
                  <a:gd name="connsiteY132" fmla="*/ 794089 h 2084484"/>
                  <a:gd name="connsiteX133" fmla="*/ 1836332 w 2084484"/>
                  <a:gd name="connsiteY133" fmla="*/ 595567 h 2084484"/>
                  <a:gd name="connsiteX134" fmla="*/ 1786701 w 2084484"/>
                  <a:gd name="connsiteY134" fmla="*/ 545936 h 2084484"/>
                  <a:gd name="connsiteX135" fmla="*/ 1836332 w 2084484"/>
                  <a:gd name="connsiteY135" fmla="*/ 496306 h 2084484"/>
                  <a:gd name="connsiteX136" fmla="*/ 1885962 w 2084484"/>
                  <a:gd name="connsiteY136" fmla="*/ 545936 h 2084484"/>
                  <a:gd name="connsiteX137" fmla="*/ 1836332 w 2084484"/>
                  <a:gd name="connsiteY137" fmla="*/ 595567 h 2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2084484" h="2084484">
                    <a:moveTo>
                      <a:pt x="1935593" y="0"/>
                    </a:moveTo>
                    <a:lnTo>
                      <a:pt x="148892" y="0"/>
                    </a:lnTo>
                    <a:cubicBezTo>
                      <a:pt x="66807" y="0"/>
                      <a:pt x="0" y="66807"/>
                      <a:pt x="0" y="148892"/>
                    </a:cubicBezTo>
                    <a:lnTo>
                      <a:pt x="0" y="1935593"/>
                    </a:lnTo>
                    <a:cubicBezTo>
                      <a:pt x="0" y="2017677"/>
                      <a:pt x="66807" y="2084484"/>
                      <a:pt x="148892" y="2084484"/>
                    </a:cubicBezTo>
                    <a:lnTo>
                      <a:pt x="1935593" y="2084484"/>
                    </a:lnTo>
                    <a:cubicBezTo>
                      <a:pt x="2017677" y="2084484"/>
                      <a:pt x="2084484" y="2017677"/>
                      <a:pt x="2084484" y="1935593"/>
                    </a:cubicBezTo>
                    <a:lnTo>
                      <a:pt x="2084484" y="148892"/>
                    </a:lnTo>
                    <a:cubicBezTo>
                      <a:pt x="2084484" y="66807"/>
                      <a:pt x="2017677" y="0"/>
                      <a:pt x="1935593" y="0"/>
                    </a:cubicBezTo>
                    <a:close/>
                    <a:moveTo>
                      <a:pt x="1340026" y="198522"/>
                    </a:moveTo>
                    <a:cubicBezTo>
                      <a:pt x="1367478" y="198522"/>
                      <a:pt x="1389656" y="220759"/>
                      <a:pt x="1389656" y="248153"/>
                    </a:cubicBezTo>
                    <a:cubicBezTo>
                      <a:pt x="1389656" y="275547"/>
                      <a:pt x="1367478" y="297783"/>
                      <a:pt x="1340026" y="297783"/>
                    </a:cubicBezTo>
                    <a:cubicBezTo>
                      <a:pt x="1312574" y="297783"/>
                      <a:pt x="1290395" y="275547"/>
                      <a:pt x="1290395" y="248153"/>
                    </a:cubicBezTo>
                    <a:cubicBezTo>
                      <a:pt x="1290395" y="220759"/>
                      <a:pt x="1312574" y="198522"/>
                      <a:pt x="1340026" y="198522"/>
                    </a:cubicBezTo>
                    <a:close/>
                    <a:moveTo>
                      <a:pt x="1141503" y="198522"/>
                    </a:moveTo>
                    <a:cubicBezTo>
                      <a:pt x="1168955" y="198522"/>
                      <a:pt x="1191134" y="220759"/>
                      <a:pt x="1191134" y="248153"/>
                    </a:cubicBezTo>
                    <a:cubicBezTo>
                      <a:pt x="1191134" y="275547"/>
                      <a:pt x="1168955" y="297783"/>
                      <a:pt x="1141503" y="297783"/>
                    </a:cubicBezTo>
                    <a:cubicBezTo>
                      <a:pt x="1114051" y="297783"/>
                      <a:pt x="1091873" y="275547"/>
                      <a:pt x="1091873" y="248153"/>
                    </a:cubicBezTo>
                    <a:cubicBezTo>
                      <a:pt x="1091873" y="220759"/>
                      <a:pt x="1114051" y="198522"/>
                      <a:pt x="1141503" y="198522"/>
                    </a:cubicBezTo>
                    <a:close/>
                    <a:moveTo>
                      <a:pt x="942981" y="198522"/>
                    </a:moveTo>
                    <a:cubicBezTo>
                      <a:pt x="970375" y="198522"/>
                      <a:pt x="992612" y="220759"/>
                      <a:pt x="992612" y="248153"/>
                    </a:cubicBezTo>
                    <a:cubicBezTo>
                      <a:pt x="992612" y="275547"/>
                      <a:pt x="970375" y="297783"/>
                      <a:pt x="942981" y="297783"/>
                    </a:cubicBezTo>
                    <a:cubicBezTo>
                      <a:pt x="915587" y="297783"/>
                      <a:pt x="893350" y="275547"/>
                      <a:pt x="893350" y="248153"/>
                    </a:cubicBezTo>
                    <a:cubicBezTo>
                      <a:pt x="893350" y="220759"/>
                      <a:pt x="915587" y="198522"/>
                      <a:pt x="942981" y="198522"/>
                    </a:cubicBezTo>
                    <a:close/>
                    <a:moveTo>
                      <a:pt x="744459" y="198522"/>
                    </a:moveTo>
                    <a:cubicBezTo>
                      <a:pt x="771852" y="198522"/>
                      <a:pt x="794089" y="220759"/>
                      <a:pt x="794089" y="248153"/>
                    </a:cubicBezTo>
                    <a:cubicBezTo>
                      <a:pt x="794089" y="275547"/>
                      <a:pt x="771852" y="297783"/>
                      <a:pt x="744459" y="297783"/>
                    </a:cubicBezTo>
                    <a:cubicBezTo>
                      <a:pt x="717065" y="297783"/>
                      <a:pt x="694828" y="275547"/>
                      <a:pt x="694828" y="248153"/>
                    </a:cubicBezTo>
                    <a:cubicBezTo>
                      <a:pt x="694828" y="220759"/>
                      <a:pt x="717065" y="198522"/>
                      <a:pt x="744459" y="198522"/>
                    </a:cubicBezTo>
                    <a:close/>
                    <a:moveTo>
                      <a:pt x="545936" y="198522"/>
                    </a:moveTo>
                    <a:cubicBezTo>
                      <a:pt x="573330" y="198522"/>
                      <a:pt x="595567" y="220759"/>
                      <a:pt x="595567" y="248153"/>
                    </a:cubicBezTo>
                    <a:cubicBezTo>
                      <a:pt x="595567" y="275547"/>
                      <a:pt x="573330" y="297783"/>
                      <a:pt x="545936" y="297783"/>
                    </a:cubicBezTo>
                    <a:cubicBezTo>
                      <a:pt x="518543" y="297783"/>
                      <a:pt x="496306" y="275547"/>
                      <a:pt x="496306" y="248153"/>
                    </a:cubicBezTo>
                    <a:cubicBezTo>
                      <a:pt x="496306" y="220759"/>
                      <a:pt x="518543" y="198522"/>
                      <a:pt x="545936" y="198522"/>
                    </a:cubicBezTo>
                    <a:close/>
                    <a:moveTo>
                      <a:pt x="248153" y="1588179"/>
                    </a:moveTo>
                    <a:cubicBezTo>
                      <a:pt x="220759" y="1588179"/>
                      <a:pt x="198522" y="1566000"/>
                      <a:pt x="198522" y="1538548"/>
                    </a:cubicBezTo>
                    <a:cubicBezTo>
                      <a:pt x="198522" y="1511096"/>
                      <a:pt x="220759" y="1488917"/>
                      <a:pt x="248153" y="1488917"/>
                    </a:cubicBezTo>
                    <a:cubicBezTo>
                      <a:pt x="275547" y="1488917"/>
                      <a:pt x="297783" y="1511096"/>
                      <a:pt x="297783" y="1538548"/>
                    </a:cubicBezTo>
                    <a:cubicBezTo>
                      <a:pt x="297783" y="1566000"/>
                      <a:pt x="275547" y="1588179"/>
                      <a:pt x="248153" y="1588179"/>
                    </a:cubicBezTo>
                    <a:close/>
                    <a:moveTo>
                      <a:pt x="248153" y="1389656"/>
                    </a:moveTo>
                    <a:cubicBezTo>
                      <a:pt x="220759" y="1389656"/>
                      <a:pt x="198522" y="1367478"/>
                      <a:pt x="198522" y="1340026"/>
                    </a:cubicBezTo>
                    <a:cubicBezTo>
                      <a:pt x="198522" y="1312574"/>
                      <a:pt x="220759" y="1290395"/>
                      <a:pt x="248153" y="1290395"/>
                    </a:cubicBezTo>
                    <a:cubicBezTo>
                      <a:pt x="275547" y="1290395"/>
                      <a:pt x="297783" y="1312574"/>
                      <a:pt x="297783" y="1340026"/>
                    </a:cubicBezTo>
                    <a:cubicBezTo>
                      <a:pt x="297783" y="1367478"/>
                      <a:pt x="275547" y="1389656"/>
                      <a:pt x="248153" y="1389656"/>
                    </a:cubicBezTo>
                    <a:close/>
                    <a:moveTo>
                      <a:pt x="248153" y="1191134"/>
                    </a:moveTo>
                    <a:cubicBezTo>
                      <a:pt x="220759" y="1191134"/>
                      <a:pt x="198522" y="1168955"/>
                      <a:pt x="198522" y="1141503"/>
                    </a:cubicBezTo>
                    <a:cubicBezTo>
                      <a:pt x="198522" y="1114051"/>
                      <a:pt x="220759" y="1091873"/>
                      <a:pt x="248153" y="1091873"/>
                    </a:cubicBezTo>
                    <a:cubicBezTo>
                      <a:pt x="275547" y="1091873"/>
                      <a:pt x="297783" y="1114051"/>
                      <a:pt x="297783" y="1141503"/>
                    </a:cubicBezTo>
                    <a:cubicBezTo>
                      <a:pt x="297783" y="1168955"/>
                      <a:pt x="275547" y="1191134"/>
                      <a:pt x="248153" y="1191134"/>
                    </a:cubicBezTo>
                    <a:close/>
                    <a:moveTo>
                      <a:pt x="248153" y="992612"/>
                    </a:moveTo>
                    <a:cubicBezTo>
                      <a:pt x="220759" y="992612"/>
                      <a:pt x="198522" y="970375"/>
                      <a:pt x="198522" y="942981"/>
                    </a:cubicBezTo>
                    <a:cubicBezTo>
                      <a:pt x="198522" y="915587"/>
                      <a:pt x="220759" y="893350"/>
                      <a:pt x="248153" y="893350"/>
                    </a:cubicBezTo>
                    <a:cubicBezTo>
                      <a:pt x="275547" y="893350"/>
                      <a:pt x="297783" y="915587"/>
                      <a:pt x="297783" y="942981"/>
                    </a:cubicBezTo>
                    <a:cubicBezTo>
                      <a:pt x="297783" y="970375"/>
                      <a:pt x="275547" y="992612"/>
                      <a:pt x="248153" y="992612"/>
                    </a:cubicBezTo>
                    <a:close/>
                    <a:moveTo>
                      <a:pt x="248153" y="794089"/>
                    </a:moveTo>
                    <a:cubicBezTo>
                      <a:pt x="220759" y="794089"/>
                      <a:pt x="198522" y="771852"/>
                      <a:pt x="198522" y="744459"/>
                    </a:cubicBezTo>
                    <a:cubicBezTo>
                      <a:pt x="198522" y="717065"/>
                      <a:pt x="220759" y="694828"/>
                      <a:pt x="248153" y="694828"/>
                    </a:cubicBezTo>
                    <a:cubicBezTo>
                      <a:pt x="275547" y="694828"/>
                      <a:pt x="297783" y="717065"/>
                      <a:pt x="297783" y="744459"/>
                    </a:cubicBezTo>
                    <a:cubicBezTo>
                      <a:pt x="297783" y="771852"/>
                      <a:pt x="275547" y="794089"/>
                      <a:pt x="248153" y="794089"/>
                    </a:cubicBezTo>
                    <a:close/>
                    <a:moveTo>
                      <a:pt x="248153" y="595567"/>
                    </a:moveTo>
                    <a:cubicBezTo>
                      <a:pt x="220759" y="595567"/>
                      <a:pt x="198522" y="573330"/>
                      <a:pt x="198522" y="545936"/>
                    </a:cubicBezTo>
                    <a:cubicBezTo>
                      <a:pt x="198522" y="518543"/>
                      <a:pt x="220759" y="496306"/>
                      <a:pt x="248153" y="496306"/>
                    </a:cubicBezTo>
                    <a:cubicBezTo>
                      <a:pt x="275547" y="496306"/>
                      <a:pt x="297783" y="518543"/>
                      <a:pt x="297783" y="545936"/>
                    </a:cubicBezTo>
                    <a:cubicBezTo>
                      <a:pt x="297783" y="573330"/>
                      <a:pt x="275547" y="595567"/>
                      <a:pt x="248153" y="595567"/>
                    </a:cubicBezTo>
                    <a:close/>
                    <a:moveTo>
                      <a:pt x="545936" y="1885962"/>
                    </a:moveTo>
                    <a:cubicBezTo>
                      <a:pt x="518543" y="1885962"/>
                      <a:pt x="496306" y="1863783"/>
                      <a:pt x="496306" y="1836332"/>
                    </a:cubicBezTo>
                    <a:cubicBezTo>
                      <a:pt x="496306" y="1808880"/>
                      <a:pt x="518543" y="1786701"/>
                      <a:pt x="545936" y="1786701"/>
                    </a:cubicBezTo>
                    <a:cubicBezTo>
                      <a:pt x="573330" y="1786701"/>
                      <a:pt x="595567" y="1808880"/>
                      <a:pt x="595567" y="1836332"/>
                    </a:cubicBezTo>
                    <a:cubicBezTo>
                      <a:pt x="595567" y="1863783"/>
                      <a:pt x="573330" y="1885962"/>
                      <a:pt x="545936" y="1885962"/>
                    </a:cubicBezTo>
                    <a:close/>
                    <a:moveTo>
                      <a:pt x="744459" y="1885962"/>
                    </a:moveTo>
                    <a:cubicBezTo>
                      <a:pt x="717065" y="1885962"/>
                      <a:pt x="694828" y="1863783"/>
                      <a:pt x="694828" y="1836332"/>
                    </a:cubicBezTo>
                    <a:cubicBezTo>
                      <a:pt x="694828" y="1808880"/>
                      <a:pt x="717065" y="1786701"/>
                      <a:pt x="744459" y="1786701"/>
                    </a:cubicBezTo>
                    <a:cubicBezTo>
                      <a:pt x="771852" y="1786701"/>
                      <a:pt x="794089" y="1808880"/>
                      <a:pt x="794089" y="1836332"/>
                    </a:cubicBezTo>
                    <a:cubicBezTo>
                      <a:pt x="794089" y="1863783"/>
                      <a:pt x="771852" y="1885962"/>
                      <a:pt x="744459" y="1885962"/>
                    </a:cubicBezTo>
                    <a:close/>
                    <a:moveTo>
                      <a:pt x="942981" y="1885962"/>
                    </a:moveTo>
                    <a:cubicBezTo>
                      <a:pt x="915587" y="1885962"/>
                      <a:pt x="893350" y="1863783"/>
                      <a:pt x="893350" y="1836332"/>
                    </a:cubicBezTo>
                    <a:cubicBezTo>
                      <a:pt x="893350" y="1808880"/>
                      <a:pt x="915587" y="1786701"/>
                      <a:pt x="942981" y="1786701"/>
                    </a:cubicBezTo>
                    <a:cubicBezTo>
                      <a:pt x="970375" y="1786701"/>
                      <a:pt x="992612" y="1808880"/>
                      <a:pt x="992612" y="1836332"/>
                    </a:cubicBezTo>
                    <a:cubicBezTo>
                      <a:pt x="992612" y="1863783"/>
                      <a:pt x="970375" y="1885962"/>
                      <a:pt x="942981" y="1885962"/>
                    </a:cubicBezTo>
                    <a:close/>
                    <a:moveTo>
                      <a:pt x="1141503" y="1885962"/>
                    </a:moveTo>
                    <a:cubicBezTo>
                      <a:pt x="1114051" y="1885962"/>
                      <a:pt x="1091873" y="1863783"/>
                      <a:pt x="1091873" y="1836332"/>
                    </a:cubicBezTo>
                    <a:cubicBezTo>
                      <a:pt x="1091873" y="1808880"/>
                      <a:pt x="1114051" y="1786701"/>
                      <a:pt x="1141503" y="1786701"/>
                    </a:cubicBezTo>
                    <a:cubicBezTo>
                      <a:pt x="1168955" y="1786701"/>
                      <a:pt x="1191134" y="1808880"/>
                      <a:pt x="1191134" y="1836332"/>
                    </a:cubicBezTo>
                    <a:cubicBezTo>
                      <a:pt x="1191134" y="1863783"/>
                      <a:pt x="1168955" y="1885962"/>
                      <a:pt x="1141503" y="1885962"/>
                    </a:cubicBezTo>
                    <a:close/>
                    <a:moveTo>
                      <a:pt x="1340026" y="1885962"/>
                    </a:moveTo>
                    <a:cubicBezTo>
                      <a:pt x="1312574" y="1885962"/>
                      <a:pt x="1290395" y="1863783"/>
                      <a:pt x="1290395" y="1836332"/>
                    </a:cubicBezTo>
                    <a:cubicBezTo>
                      <a:pt x="1290395" y="1808880"/>
                      <a:pt x="1312574" y="1786701"/>
                      <a:pt x="1340026" y="1786701"/>
                    </a:cubicBezTo>
                    <a:cubicBezTo>
                      <a:pt x="1367478" y="1786701"/>
                      <a:pt x="1389656" y="1808880"/>
                      <a:pt x="1389656" y="1836332"/>
                    </a:cubicBezTo>
                    <a:cubicBezTo>
                      <a:pt x="1389656" y="1863783"/>
                      <a:pt x="1367478" y="1885962"/>
                      <a:pt x="1340026" y="1885962"/>
                    </a:cubicBezTo>
                    <a:close/>
                    <a:moveTo>
                      <a:pt x="1488917" y="1538548"/>
                    </a:moveTo>
                    <a:lnTo>
                      <a:pt x="595567" y="1538548"/>
                    </a:lnTo>
                    <a:cubicBezTo>
                      <a:pt x="568173" y="1538548"/>
                      <a:pt x="545936" y="1516369"/>
                      <a:pt x="545936" y="1488917"/>
                    </a:cubicBezTo>
                    <a:lnTo>
                      <a:pt x="545936" y="595567"/>
                    </a:lnTo>
                    <a:cubicBezTo>
                      <a:pt x="545936" y="568173"/>
                      <a:pt x="568173" y="545936"/>
                      <a:pt x="595567" y="545936"/>
                    </a:cubicBezTo>
                    <a:lnTo>
                      <a:pt x="1488917" y="545936"/>
                    </a:lnTo>
                    <a:cubicBezTo>
                      <a:pt x="1516369" y="545936"/>
                      <a:pt x="1538548" y="568173"/>
                      <a:pt x="1538548" y="595567"/>
                    </a:cubicBezTo>
                    <a:lnTo>
                      <a:pt x="1538548" y="1488917"/>
                    </a:lnTo>
                    <a:cubicBezTo>
                      <a:pt x="1538548" y="1516369"/>
                      <a:pt x="1516369" y="1538548"/>
                      <a:pt x="1488917" y="1538548"/>
                    </a:cubicBezTo>
                    <a:close/>
                    <a:moveTo>
                      <a:pt x="1538548" y="1885962"/>
                    </a:moveTo>
                    <a:cubicBezTo>
                      <a:pt x="1511096" y="1885962"/>
                      <a:pt x="1488917" y="1863783"/>
                      <a:pt x="1488917" y="1836332"/>
                    </a:cubicBezTo>
                    <a:cubicBezTo>
                      <a:pt x="1488917" y="1808880"/>
                      <a:pt x="1511096" y="1786701"/>
                      <a:pt x="1538548" y="1786701"/>
                    </a:cubicBezTo>
                    <a:cubicBezTo>
                      <a:pt x="1566000" y="1786701"/>
                      <a:pt x="1588179" y="1808880"/>
                      <a:pt x="1588179" y="1836332"/>
                    </a:cubicBezTo>
                    <a:cubicBezTo>
                      <a:pt x="1588179" y="1863783"/>
                      <a:pt x="1566000" y="1885962"/>
                      <a:pt x="1538548" y="1885962"/>
                    </a:cubicBezTo>
                    <a:close/>
                    <a:moveTo>
                      <a:pt x="1538548" y="297783"/>
                    </a:moveTo>
                    <a:cubicBezTo>
                      <a:pt x="1511096" y="297783"/>
                      <a:pt x="1488917" y="275547"/>
                      <a:pt x="1488917" y="248153"/>
                    </a:cubicBezTo>
                    <a:cubicBezTo>
                      <a:pt x="1488917" y="220759"/>
                      <a:pt x="1511096" y="198522"/>
                      <a:pt x="1538548" y="198522"/>
                    </a:cubicBezTo>
                    <a:cubicBezTo>
                      <a:pt x="1566000" y="198522"/>
                      <a:pt x="1588179" y="220759"/>
                      <a:pt x="1588179" y="248153"/>
                    </a:cubicBezTo>
                    <a:cubicBezTo>
                      <a:pt x="1588179" y="275547"/>
                      <a:pt x="1566000" y="297783"/>
                      <a:pt x="1538548" y="297783"/>
                    </a:cubicBezTo>
                    <a:close/>
                    <a:moveTo>
                      <a:pt x="1836332" y="1588179"/>
                    </a:moveTo>
                    <a:cubicBezTo>
                      <a:pt x="1808880" y="1588179"/>
                      <a:pt x="1786701" y="1566000"/>
                      <a:pt x="1786701" y="1538548"/>
                    </a:cubicBezTo>
                    <a:cubicBezTo>
                      <a:pt x="1786701" y="1511096"/>
                      <a:pt x="1808880" y="1488917"/>
                      <a:pt x="1836332" y="1488917"/>
                    </a:cubicBezTo>
                    <a:cubicBezTo>
                      <a:pt x="1863783" y="1488917"/>
                      <a:pt x="1885962" y="1511096"/>
                      <a:pt x="1885962" y="1538548"/>
                    </a:cubicBezTo>
                    <a:cubicBezTo>
                      <a:pt x="1885962" y="1566000"/>
                      <a:pt x="1863783" y="1588179"/>
                      <a:pt x="1836332" y="1588179"/>
                    </a:cubicBezTo>
                    <a:close/>
                    <a:moveTo>
                      <a:pt x="1836332" y="1389656"/>
                    </a:moveTo>
                    <a:cubicBezTo>
                      <a:pt x="1808880" y="1389656"/>
                      <a:pt x="1786701" y="1367478"/>
                      <a:pt x="1786701" y="1340026"/>
                    </a:cubicBezTo>
                    <a:cubicBezTo>
                      <a:pt x="1786701" y="1312574"/>
                      <a:pt x="1808880" y="1290395"/>
                      <a:pt x="1836332" y="1290395"/>
                    </a:cubicBezTo>
                    <a:cubicBezTo>
                      <a:pt x="1863783" y="1290395"/>
                      <a:pt x="1885962" y="1312574"/>
                      <a:pt x="1885962" y="1340026"/>
                    </a:cubicBezTo>
                    <a:cubicBezTo>
                      <a:pt x="1885962" y="1367478"/>
                      <a:pt x="1863783" y="1389656"/>
                      <a:pt x="1836332" y="1389656"/>
                    </a:cubicBezTo>
                    <a:close/>
                    <a:moveTo>
                      <a:pt x="1836332" y="1191134"/>
                    </a:moveTo>
                    <a:cubicBezTo>
                      <a:pt x="1808880" y="1191134"/>
                      <a:pt x="1786701" y="1168955"/>
                      <a:pt x="1786701" y="1141503"/>
                    </a:cubicBezTo>
                    <a:cubicBezTo>
                      <a:pt x="1786701" y="1114051"/>
                      <a:pt x="1808880" y="1091873"/>
                      <a:pt x="1836332" y="1091873"/>
                    </a:cubicBezTo>
                    <a:cubicBezTo>
                      <a:pt x="1863783" y="1091873"/>
                      <a:pt x="1885962" y="1114051"/>
                      <a:pt x="1885962" y="1141503"/>
                    </a:cubicBezTo>
                    <a:cubicBezTo>
                      <a:pt x="1885962" y="1168955"/>
                      <a:pt x="1863783" y="1191134"/>
                      <a:pt x="1836332" y="1191134"/>
                    </a:cubicBezTo>
                    <a:close/>
                    <a:moveTo>
                      <a:pt x="1836332" y="992612"/>
                    </a:moveTo>
                    <a:cubicBezTo>
                      <a:pt x="1808880" y="992612"/>
                      <a:pt x="1786701" y="970375"/>
                      <a:pt x="1786701" y="942981"/>
                    </a:cubicBezTo>
                    <a:cubicBezTo>
                      <a:pt x="1786701" y="915587"/>
                      <a:pt x="1808880" y="893350"/>
                      <a:pt x="1836332" y="893350"/>
                    </a:cubicBezTo>
                    <a:cubicBezTo>
                      <a:pt x="1863783" y="893350"/>
                      <a:pt x="1885962" y="915587"/>
                      <a:pt x="1885962" y="942981"/>
                    </a:cubicBezTo>
                    <a:cubicBezTo>
                      <a:pt x="1885962" y="970375"/>
                      <a:pt x="1863783" y="992612"/>
                      <a:pt x="1836332" y="992612"/>
                    </a:cubicBezTo>
                    <a:close/>
                    <a:moveTo>
                      <a:pt x="1836332" y="794089"/>
                    </a:moveTo>
                    <a:cubicBezTo>
                      <a:pt x="1808880" y="794089"/>
                      <a:pt x="1786701" y="771852"/>
                      <a:pt x="1786701" y="744459"/>
                    </a:cubicBezTo>
                    <a:cubicBezTo>
                      <a:pt x="1786701" y="717065"/>
                      <a:pt x="1808880" y="694828"/>
                      <a:pt x="1836332" y="694828"/>
                    </a:cubicBezTo>
                    <a:cubicBezTo>
                      <a:pt x="1863783" y="694828"/>
                      <a:pt x="1885962" y="717065"/>
                      <a:pt x="1885962" y="744459"/>
                    </a:cubicBezTo>
                    <a:cubicBezTo>
                      <a:pt x="1885962" y="771852"/>
                      <a:pt x="1863783" y="794089"/>
                      <a:pt x="1836332" y="794089"/>
                    </a:cubicBezTo>
                    <a:close/>
                    <a:moveTo>
                      <a:pt x="1836332" y="595567"/>
                    </a:moveTo>
                    <a:cubicBezTo>
                      <a:pt x="1808880" y="595567"/>
                      <a:pt x="1786701" y="573330"/>
                      <a:pt x="1786701" y="545936"/>
                    </a:cubicBezTo>
                    <a:cubicBezTo>
                      <a:pt x="1786701" y="518543"/>
                      <a:pt x="1808880" y="496306"/>
                      <a:pt x="1836332" y="496306"/>
                    </a:cubicBezTo>
                    <a:cubicBezTo>
                      <a:pt x="1863783" y="496306"/>
                      <a:pt x="1885962" y="518543"/>
                      <a:pt x="1885962" y="545936"/>
                    </a:cubicBezTo>
                    <a:cubicBezTo>
                      <a:pt x="1885962" y="573330"/>
                      <a:pt x="1863783" y="595567"/>
                      <a:pt x="1836332" y="5955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: 形状 153"/>
              <p:cNvSpPr/>
              <p:nvPr/>
            </p:nvSpPr>
            <p:spPr>
              <a:xfrm>
                <a:off x="3763132" y="4967778"/>
                <a:ext cx="794089" cy="794089"/>
              </a:xfrm>
              <a:custGeom>
                <a:avLst/>
                <a:gdLst>
                  <a:gd name="connsiteX0" fmla="*/ 0 w 794089"/>
                  <a:gd name="connsiteY0" fmla="*/ 0 h 794089"/>
                  <a:gd name="connsiteX1" fmla="*/ 794089 w 794089"/>
                  <a:gd name="connsiteY1" fmla="*/ 0 h 794089"/>
                  <a:gd name="connsiteX2" fmla="*/ 794089 w 794089"/>
                  <a:gd name="connsiteY2" fmla="*/ 794089 h 794089"/>
                  <a:gd name="connsiteX3" fmla="*/ 0 w 794089"/>
                  <a:gd name="connsiteY3" fmla="*/ 794089 h 79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089" h="794089">
                    <a:moveTo>
                      <a:pt x="0" y="0"/>
                    </a:moveTo>
                    <a:lnTo>
                      <a:pt x="794089" y="0"/>
                    </a:lnTo>
                    <a:lnTo>
                      <a:pt x="794089" y="794089"/>
                    </a:lnTo>
                    <a:lnTo>
                      <a:pt x="0" y="7940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5" name="组合 104"/>
          <p:cNvGrpSpPr/>
          <p:nvPr userDrawn="1"/>
        </p:nvGrpSpPr>
        <p:grpSpPr>
          <a:xfrm>
            <a:off x="720000" y="1444155"/>
            <a:ext cx="3737755" cy="460961"/>
            <a:chOff x="6541315" y="1859133"/>
            <a:chExt cx="2324551" cy="286676"/>
          </a:xfrm>
          <a:solidFill>
            <a:srgbClr val="BC3522"/>
          </a:solidFill>
          <a:effectLst/>
        </p:grpSpPr>
        <p:sp>
          <p:nvSpPr>
            <p:cNvPr id="106" name="任意多边形: 形状 129"/>
            <p:cNvSpPr/>
            <p:nvPr/>
          </p:nvSpPr>
          <p:spPr>
            <a:xfrm>
              <a:off x="6541315" y="1859133"/>
              <a:ext cx="189952" cy="281665"/>
            </a:xfrm>
            <a:custGeom>
              <a:avLst/>
              <a:gdLst>
                <a:gd name="connsiteX0" fmla="*/ 0 w 189952"/>
                <a:gd name="connsiteY0" fmla="*/ 0 h 281665"/>
                <a:gd name="connsiteX1" fmla="*/ 191322 w 189952"/>
                <a:gd name="connsiteY1" fmla="*/ 0 h 281665"/>
                <a:gd name="connsiteX2" fmla="*/ 191322 w 189952"/>
                <a:gd name="connsiteY2" fmla="*/ 28349 h 281665"/>
                <a:gd name="connsiteX3" fmla="*/ 113569 w 189952"/>
                <a:gd name="connsiteY3" fmla="*/ 28532 h 281665"/>
                <a:gd name="connsiteX4" fmla="*/ 113679 w 189952"/>
                <a:gd name="connsiteY4" fmla="*/ 282561 h 281665"/>
                <a:gd name="connsiteX5" fmla="*/ 85387 w 189952"/>
                <a:gd name="connsiteY5" fmla="*/ 282561 h 281665"/>
                <a:gd name="connsiteX6" fmla="*/ 85387 w 189952"/>
                <a:gd name="connsiteY6" fmla="*/ 28349 h 281665"/>
                <a:gd name="connsiteX7" fmla="*/ 0 w 189952"/>
                <a:gd name="connsiteY7" fmla="*/ 28368 h 281665"/>
                <a:gd name="connsiteX8" fmla="*/ 0 w 189952"/>
                <a:gd name="connsiteY8" fmla="*/ 0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52" h="281665">
                  <a:moveTo>
                    <a:pt x="0" y="0"/>
                  </a:moveTo>
                  <a:lnTo>
                    <a:pt x="191322" y="0"/>
                  </a:lnTo>
                  <a:cubicBezTo>
                    <a:pt x="191322" y="9456"/>
                    <a:pt x="191340" y="18894"/>
                    <a:pt x="191322" y="28349"/>
                  </a:cubicBezTo>
                  <a:cubicBezTo>
                    <a:pt x="165404" y="28477"/>
                    <a:pt x="139487" y="28093"/>
                    <a:pt x="113569" y="28532"/>
                  </a:cubicBezTo>
                  <a:cubicBezTo>
                    <a:pt x="113862" y="113215"/>
                    <a:pt x="113624" y="197897"/>
                    <a:pt x="113679" y="282561"/>
                  </a:cubicBezTo>
                  <a:cubicBezTo>
                    <a:pt x="104254" y="282598"/>
                    <a:pt x="94830" y="282598"/>
                    <a:pt x="85387" y="282561"/>
                  </a:cubicBezTo>
                  <a:cubicBezTo>
                    <a:pt x="85369" y="197824"/>
                    <a:pt x="85405" y="113087"/>
                    <a:pt x="85387" y="28349"/>
                  </a:cubicBezTo>
                  <a:cubicBezTo>
                    <a:pt x="56913" y="28349"/>
                    <a:pt x="28456" y="28349"/>
                    <a:pt x="0" y="283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: 形状 130"/>
            <p:cNvSpPr/>
            <p:nvPr/>
          </p:nvSpPr>
          <p:spPr>
            <a:xfrm>
              <a:off x="6766426" y="1859133"/>
              <a:ext cx="166208" cy="281665"/>
            </a:xfrm>
            <a:custGeom>
              <a:avLst/>
              <a:gdLst>
                <a:gd name="connsiteX0" fmla="*/ 0 w 166208"/>
                <a:gd name="connsiteY0" fmla="*/ 0 h 281665"/>
                <a:gd name="connsiteX1" fmla="*/ 28310 w 166208"/>
                <a:gd name="connsiteY1" fmla="*/ 0 h 281665"/>
                <a:gd name="connsiteX2" fmla="*/ 28274 w 166208"/>
                <a:gd name="connsiteY2" fmla="*/ 102515 h 281665"/>
                <a:gd name="connsiteX3" fmla="*/ 94757 w 166208"/>
                <a:gd name="connsiteY3" fmla="*/ 82579 h 281665"/>
                <a:gd name="connsiteX4" fmla="*/ 162080 w 166208"/>
                <a:gd name="connsiteY4" fmla="*/ 137339 h 281665"/>
                <a:gd name="connsiteX5" fmla="*/ 167140 w 166208"/>
                <a:gd name="connsiteY5" fmla="*/ 177431 h 281665"/>
                <a:gd name="connsiteX6" fmla="*/ 167121 w 166208"/>
                <a:gd name="connsiteY6" fmla="*/ 282580 h 281665"/>
                <a:gd name="connsiteX7" fmla="*/ 138793 w 166208"/>
                <a:gd name="connsiteY7" fmla="*/ 282561 h 281665"/>
                <a:gd name="connsiteX8" fmla="*/ 138610 w 166208"/>
                <a:gd name="connsiteY8" fmla="*/ 162780 h 281665"/>
                <a:gd name="connsiteX9" fmla="*/ 83634 w 166208"/>
                <a:gd name="connsiteY9" fmla="*/ 110142 h 281665"/>
                <a:gd name="connsiteX10" fmla="*/ 28328 w 166208"/>
                <a:gd name="connsiteY10" fmla="*/ 162744 h 281665"/>
                <a:gd name="connsiteX11" fmla="*/ 28401 w 166208"/>
                <a:gd name="connsiteY11" fmla="*/ 282433 h 281665"/>
                <a:gd name="connsiteX12" fmla="*/ 0 w 166208"/>
                <a:gd name="connsiteY12" fmla="*/ 282561 h 281665"/>
                <a:gd name="connsiteX13" fmla="*/ 0 w 166208"/>
                <a:gd name="connsiteY13" fmla="*/ 0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08" h="281665">
                  <a:moveTo>
                    <a:pt x="0" y="0"/>
                  </a:moveTo>
                  <a:lnTo>
                    <a:pt x="28310" y="0"/>
                  </a:lnTo>
                  <a:cubicBezTo>
                    <a:pt x="28292" y="34166"/>
                    <a:pt x="28365" y="68349"/>
                    <a:pt x="28274" y="102515"/>
                  </a:cubicBezTo>
                  <a:cubicBezTo>
                    <a:pt x="46319" y="86822"/>
                    <a:pt x="71031" y="79122"/>
                    <a:pt x="94757" y="82579"/>
                  </a:cubicBezTo>
                  <a:cubicBezTo>
                    <a:pt x="125058" y="86383"/>
                    <a:pt x="152144" y="108423"/>
                    <a:pt x="162080" y="137339"/>
                  </a:cubicBezTo>
                  <a:cubicBezTo>
                    <a:pt x="166957" y="150106"/>
                    <a:pt x="167121" y="163951"/>
                    <a:pt x="167140" y="177431"/>
                  </a:cubicBezTo>
                  <a:cubicBezTo>
                    <a:pt x="167103" y="212474"/>
                    <a:pt x="167140" y="247518"/>
                    <a:pt x="167121" y="282580"/>
                  </a:cubicBezTo>
                  <a:cubicBezTo>
                    <a:pt x="157679" y="282580"/>
                    <a:pt x="148236" y="282598"/>
                    <a:pt x="138793" y="282561"/>
                  </a:cubicBezTo>
                  <a:cubicBezTo>
                    <a:pt x="138683" y="242634"/>
                    <a:pt x="139085" y="202689"/>
                    <a:pt x="138610" y="162780"/>
                  </a:cubicBezTo>
                  <a:cubicBezTo>
                    <a:pt x="137752" y="134340"/>
                    <a:pt x="112053" y="109630"/>
                    <a:pt x="83634" y="110142"/>
                  </a:cubicBezTo>
                  <a:cubicBezTo>
                    <a:pt x="55123" y="109374"/>
                    <a:pt x="28858" y="134102"/>
                    <a:pt x="28328" y="162744"/>
                  </a:cubicBezTo>
                  <a:cubicBezTo>
                    <a:pt x="28365" y="202634"/>
                    <a:pt x="28201" y="242543"/>
                    <a:pt x="28401" y="282433"/>
                  </a:cubicBezTo>
                  <a:cubicBezTo>
                    <a:pt x="18940" y="282726"/>
                    <a:pt x="9461" y="282543"/>
                    <a:pt x="0" y="282561"/>
                  </a:cubicBezTo>
                  <a:cubicBezTo>
                    <a:pt x="0" y="188368"/>
                    <a:pt x="0" y="94193"/>
                    <a:pt x="0" y="0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: 形状 131"/>
            <p:cNvSpPr/>
            <p:nvPr/>
          </p:nvSpPr>
          <p:spPr>
            <a:xfrm>
              <a:off x="7382315" y="1859133"/>
              <a:ext cx="193605" cy="281665"/>
            </a:xfrm>
            <a:custGeom>
              <a:avLst/>
              <a:gdLst>
                <a:gd name="connsiteX0" fmla="*/ 166751 w 193605"/>
                <a:gd name="connsiteY0" fmla="*/ 0 h 281665"/>
                <a:gd name="connsiteX1" fmla="*/ 195061 w 193605"/>
                <a:gd name="connsiteY1" fmla="*/ 0 h 281665"/>
                <a:gd name="connsiteX2" fmla="*/ 195061 w 193605"/>
                <a:gd name="connsiteY2" fmla="*/ 168286 h 281665"/>
                <a:gd name="connsiteX3" fmla="*/ 194604 w 193605"/>
                <a:gd name="connsiteY3" fmla="*/ 282580 h 281665"/>
                <a:gd name="connsiteX4" fmla="*/ 166751 w 193605"/>
                <a:gd name="connsiteY4" fmla="*/ 282561 h 281665"/>
                <a:gd name="connsiteX5" fmla="*/ 166751 w 193605"/>
                <a:gd name="connsiteY5" fmla="*/ 253499 h 281665"/>
                <a:gd name="connsiteX6" fmla="*/ 108651 w 193605"/>
                <a:gd name="connsiteY6" fmla="*/ 281738 h 281665"/>
                <a:gd name="connsiteX7" fmla="*/ 29583 w 193605"/>
                <a:gd name="connsiteY7" fmla="*/ 254889 h 281665"/>
                <a:gd name="connsiteX8" fmla="*/ 31 w 193605"/>
                <a:gd name="connsiteY8" fmla="*/ 182991 h 281665"/>
                <a:gd name="connsiteX9" fmla="*/ 33766 w 193605"/>
                <a:gd name="connsiteY9" fmla="*/ 111130 h 281665"/>
                <a:gd name="connsiteX10" fmla="*/ 90441 w 193605"/>
                <a:gd name="connsiteY10" fmla="*/ 87737 h 281665"/>
                <a:gd name="connsiteX11" fmla="*/ 166769 w 193605"/>
                <a:gd name="connsiteY11" fmla="*/ 116708 h 281665"/>
                <a:gd name="connsiteX12" fmla="*/ 166751 w 193605"/>
                <a:gd name="connsiteY12" fmla="*/ 0 h 281665"/>
                <a:gd name="connsiteX13" fmla="*/ 86149 w 193605"/>
                <a:gd name="connsiteY13" fmla="*/ 116726 h 281665"/>
                <a:gd name="connsiteX14" fmla="*/ 35264 w 193605"/>
                <a:gd name="connsiteY14" fmla="*/ 154897 h 281665"/>
                <a:gd name="connsiteX15" fmla="*/ 38917 w 193605"/>
                <a:gd name="connsiteY15" fmla="*/ 221711 h 281665"/>
                <a:gd name="connsiteX16" fmla="*/ 115884 w 193605"/>
                <a:gd name="connsiteY16" fmla="*/ 251542 h 281665"/>
                <a:gd name="connsiteX17" fmla="*/ 165472 w 193605"/>
                <a:gd name="connsiteY17" fmla="*/ 173773 h 281665"/>
                <a:gd name="connsiteX18" fmla="*/ 86149 w 193605"/>
                <a:gd name="connsiteY18" fmla="*/ 116726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605" h="281665">
                  <a:moveTo>
                    <a:pt x="166751" y="0"/>
                  </a:moveTo>
                  <a:lnTo>
                    <a:pt x="195061" y="0"/>
                  </a:lnTo>
                  <a:cubicBezTo>
                    <a:pt x="195061" y="56095"/>
                    <a:pt x="195061" y="112190"/>
                    <a:pt x="195061" y="168286"/>
                  </a:cubicBezTo>
                  <a:cubicBezTo>
                    <a:pt x="194659" y="206384"/>
                    <a:pt x="194476" y="244482"/>
                    <a:pt x="194604" y="282580"/>
                  </a:cubicBezTo>
                  <a:cubicBezTo>
                    <a:pt x="185307" y="282580"/>
                    <a:pt x="176029" y="282598"/>
                    <a:pt x="166751" y="282561"/>
                  </a:cubicBezTo>
                  <a:cubicBezTo>
                    <a:pt x="166732" y="272868"/>
                    <a:pt x="166769" y="263192"/>
                    <a:pt x="166751" y="253499"/>
                  </a:cubicBezTo>
                  <a:cubicBezTo>
                    <a:pt x="151098" y="268880"/>
                    <a:pt x="130568" y="279434"/>
                    <a:pt x="108651" y="281738"/>
                  </a:cubicBezTo>
                  <a:cubicBezTo>
                    <a:pt x="80048" y="285286"/>
                    <a:pt x="50076" y="275245"/>
                    <a:pt x="29583" y="254889"/>
                  </a:cubicBezTo>
                  <a:cubicBezTo>
                    <a:pt x="10278" y="236452"/>
                    <a:pt x="-663" y="209676"/>
                    <a:pt x="31" y="182991"/>
                  </a:cubicBezTo>
                  <a:cubicBezTo>
                    <a:pt x="378" y="155684"/>
                    <a:pt x="13017" y="128853"/>
                    <a:pt x="33766" y="111130"/>
                  </a:cubicBezTo>
                  <a:cubicBezTo>
                    <a:pt x="49437" y="97412"/>
                    <a:pt x="69674" y="89109"/>
                    <a:pt x="90441" y="87737"/>
                  </a:cubicBezTo>
                  <a:cubicBezTo>
                    <a:pt x="118496" y="85560"/>
                    <a:pt x="147244" y="96406"/>
                    <a:pt x="166769" y="116708"/>
                  </a:cubicBezTo>
                  <a:cubicBezTo>
                    <a:pt x="166714" y="77805"/>
                    <a:pt x="166769" y="38903"/>
                    <a:pt x="166751" y="0"/>
                  </a:cubicBezTo>
                  <a:moveTo>
                    <a:pt x="86149" y="116726"/>
                  </a:moveTo>
                  <a:cubicBezTo>
                    <a:pt x="64341" y="120201"/>
                    <a:pt x="44688" y="134907"/>
                    <a:pt x="35264" y="154897"/>
                  </a:cubicBezTo>
                  <a:cubicBezTo>
                    <a:pt x="24707" y="175803"/>
                    <a:pt x="26332" y="202049"/>
                    <a:pt x="38917" y="221711"/>
                  </a:cubicBezTo>
                  <a:cubicBezTo>
                    <a:pt x="54423" y="247060"/>
                    <a:pt x="87300" y="260156"/>
                    <a:pt x="115884" y="251542"/>
                  </a:cubicBezTo>
                  <a:cubicBezTo>
                    <a:pt x="148778" y="242872"/>
                    <a:pt x="171792" y="207444"/>
                    <a:pt x="165472" y="173773"/>
                  </a:cubicBezTo>
                  <a:cubicBezTo>
                    <a:pt x="160285" y="137339"/>
                    <a:pt x="122404" y="109703"/>
                    <a:pt x="86149" y="116726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: 形状 132"/>
            <p:cNvSpPr/>
            <p:nvPr/>
          </p:nvSpPr>
          <p:spPr>
            <a:xfrm>
              <a:off x="7177362" y="1941401"/>
              <a:ext cx="168035" cy="199360"/>
            </a:xfrm>
            <a:custGeom>
              <a:avLst/>
              <a:gdLst>
                <a:gd name="connsiteX0" fmla="*/ 28054 w 168034"/>
                <a:gd name="connsiteY0" fmla="*/ 21235 h 199360"/>
                <a:gd name="connsiteX1" fmla="*/ 140455 w 168034"/>
                <a:gd name="connsiteY1" fmla="*/ 19754 h 199360"/>
                <a:gd name="connsiteX2" fmla="*/ 165989 w 168034"/>
                <a:gd name="connsiteY2" fmla="*/ 60522 h 199360"/>
                <a:gd name="connsiteX3" fmla="*/ 169423 w 168034"/>
                <a:gd name="connsiteY3" fmla="*/ 115264 h 199360"/>
                <a:gd name="connsiteX4" fmla="*/ 168656 w 168034"/>
                <a:gd name="connsiteY4" fmla="*/ 200458 h 199360"/>
                <a:gd name="connsiteX5" fmla="*/ 141131 w 168034"/>
                <a:gd name="connsiteY5" fmla="*/ 200312 h 199360"/>
                <a:gd name="connsiteX6" fmla="*/ 141186 w 168034"/>
                <a:gd name="connsiteY6" fmla="*/ 100668 h 199360"/>
                <a:gd name="connsiteX7" fmla="*/ 127725 w 168034"/>
                <a:gd name="connsiteY7" fmla="*/ 47371 h 199360"/>
                <a:gd name="connsiteX8" fmla="*/ 47141 w 168034"/>
                <a:gd name="connsiteY8" fmla="*/ 42433 h 199360"/>
                <a:gd name="connsiteX9" fmla="*/ 28767 w 168034"/>
                <a:gd name="connsiteY9" fmla="*/ 89585 h 199360"/>
                <a:gd name="connsiteX10" fmla="*/ 28347 w 168034"/>
                <a:gd name="connsiteY10" fmla="*/ 200294 h 199360"/>
                <a:gd name="connsiteX11" fmla="*/ 0 w 168034"/>
                <a:gd name="connsiteY11" fmla="*/ 200294 h 199360"/>
                <a:gd name="connsiteX12" fmla="*/ 603 w 168034"/>
                <a:gd name="connsiteY12" fmla="*/ 84902 h 199360"/>
                <a:gd name="connsiteX13" fmla="*/ 28054 w 168034"/>
                <a:gd name="connsiteY13" fmla="*/ 21235 h 1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34" h="199360">
                  <a:moveTo>
                    <a:pt x="28054" y="21235"/>
                  </a:moveTo>
                  <a:cubicBezTo>
                    <a:pt x="58374" y="-6529"/>
                    <a:pt x="109405" y="-7114"/>
                    <a:pt x="140455" y="19754"/>
                  </a:cubicBezTo>
                  <a:cubicBezTo>
                    <a:pt x="152875" y="30289"/>
                    <a:pt x="161642" y="44866"/>
                    <a:pt x="165989" y="60522"/>
                  </a:cubicBezTo>
                  <a:cubicBezTo>
                    <a:pt x="171359" y="78281"/>
                    <a:pt x="168856" y="97010"/>
                    <a:pt x="169423" y="115264"/>
                  </a:cubicBezTo>
                  <a:cubicBezTo>
                    <a:pt x="168984" y="143668"/>
                    <a:pt x="170354" y="172127"/>
                    <a:pt x="168656" y="200458"/>
                  </a:cubicBezTo>
                  <a:cubicBezTo>
                    <a:pt x="159468" y="200166"/>
                    <a:pt x="150300" y="200367"/>
                    <a:pt x="141131" y="200312"/>
                  </a:cubicBezTo>
                  <a:cubicBezTo>
                    <a:pt x="141149" y="167097"/>
                    <a:pt x="141003" y="133883"/>
                    <a:pt x="141186" y="100668"/>
                  </a:cubicBezTo>
                  <a:cubicBezTo>
                    <a:pt x="142720" y="82177"/>
                    <a:pt x="140291" y="61894"/>
                    <a:pt x="127725" y="47371"/>
                  </a:cubicBezTo>
                  <a:cubicBezTo>
                    <a:pt x="108437" y="23832"/>
                    <a:pt x="69314" y="22003"/>
                    <a:pt x="47141" y="42433"/>
                  </a:cubicBezTo>
                  <a:cubicBezTo>
                    <a:pt x="34137" y="54285"/>
                    <a:pt x="28402" y="72301"/>
                    <a:pt x="28767" y="89585"/>
                  </a:cubicBezTo>
                  <a:cubicBezTo>
                    <a:pt x="29077" y="126494"/>
                    <a:pt x="28456" y="163384"/>
                    <a:pt x="28347" y="200294"/>
                  </a:cubicBezTo>
                  <a:cubicBezTo>
                    <a:pt x="18886" y="200330"/>
                    <a:pt x="9443" y="200312"/>
                    <a:pt x="0" y="200294"/>
                  </a:cubicBezTo>
                  <a:cubicBezTo>
                    <a:pt x="1041" y="161848"/>
                    <a:pt x="91" y="123366"/>
                    <a:pt x="603" y="84902"/>
                  </a:cubicBezTo>
                  <a:cubicBezTo>
                    <a:pt x="1096" y="61235"/>
                    <a:pt x="10283" y="37257"/>
                    <a:pt x="28054" y="21235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任意多边形: 形状 133"/>
            <p:cNvSpPr/>
            <p:nvPr/>
          </p:nvSpPr>
          <p:spPr>
            <a:xfrm>
              <a:off x="7612456" y="1945020"/>
              <a:ext cx="195431" cy="195702"/>
            </a:xfrm>
            <a:custGeom>
              <a:avLst/>
              <a:gdLst>
                <a:gd name="connsiteX0" fmla="*/ 20608 w 195431"/>
                <a:gd name="connsiteY0" fmla="*/ 37588 h 195702"/>
                <a:gd name="connsiteX1" fmla="*/ 97868 w 195431"/>
                <a:gd name="connsiteY1" fmla="*/ 20 h 195702"/>
                <a:gd name="connsiteX2" fmla="*/ 167748 w 195431"/>
                <a:gd name="connsiteY2" fmla="*/ 28681 h 195702"/>
                <a:gd name="connsiteX3" fmla="*/ 195821 w 195431"/>
                <a:gd name="connsiteY3" fmla="*/ 90172 h 195702"/>
                <a:gd name="connsiteX4" fmla="*/ 195967 w 195431"/>
                <a:gd name="connsiteY4" fmla="*/ 113455 h 195702"/>
                <a:gd name="connsiteX5" fmla="*/ 29613 w 195431"/>
                <a:gd name="connsiteY5" fmla="*/ 113509 h 195702"/>
                <a:gd name="connsiteX6" fmla="*/ 55202 w 195431"/>
                <a:gd name="connsiteY6" fmla="*/ 154278 h 195702"/>
                <a:gd name="connsiteX7" fmla="*/ 126671 w 195431"/>
                <a:gd name="connsiteY7" fmla="*/ 162563 h 195702"/>
                <a:gd name="connsiteX8" fmla="*/ 158178 w 195431"/>
                <a:gd name="connsiteY8" fmla="*/ 135403 h 195702"/>
                <a:gd name="connsiteX9" fmla="*/ 182324 w 195431"/>
                <a:gd name="connsiteY9" fmla="*/ 150144 h 195702"/>
                <a:gd name="connsiteX10" fmla="*/ 126909 w 195431"/>
                <a:gd name="connsiteY10" fmla="*/ 192431 h 195702"/>
                <a:gd name="connsiteX11" fmla="*/ 48170 w 195431"/>
                <a:gd name="connsiteY11" fmla="*/ 183377 h 195702"/>
                <a:gd name="connsiteX12" fmla="*/ 2709 w 195431"/>
                <a:gd name="connsiteY12" fmla="*/ 122563 h 195702"/>
                <a:gd name="connsiteX13" fmla="*/ 20608 w 195431"/>
                <a:gd name="connsiteY13" fmla="*/ 37588 h 195702"/>
                <a:gd name="connsiteX14" fmla="*/ 61247 w 195431"/>
                <a:gd name="connsiteY14" fmla="*/ 38667 h 195702"/>
                <a:gd name="connsiteX15" fmla="*/ 29558 w 195431"/>
                <a:gd name="connsiteY15" fmla="*/ 85087 h 195702"/>
                <a:gd name="connsiteX16" fmla="*/ 166634 w 195431"/>
                <a:gd name="connsiteY16" fmla="*/ 85123 h 195702"/>
                <a:gd name="connsiteX17" fmla="*/ 142963 w 195431"/>
                <a:gd name="connsiteY17" fmla="*/ 44483 h 195702"/>
                <a:gd name="connsiteX18" fmla="*/ 61247 w 195431"/>
                <a:gd name="connsiteY18" fmla="*/ 38667 h 19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431" h="195702">
                  <a:moveTo>
                    <a:pt x="20608" y="37588"/>
                  </a:moveTo>
                  <a:cubicBezTo>
                    <a:pt x="38544" y="13829"/>
                    <a:pt x="68133" y="-547"/>
                    <a:pt x="97868" y="20"/>
                  </a:cubicBezTo>
                  <a:cubicBezTo>
                    <a:pt x="123749" y="-528"/>
                    <a:pt x="149739" y="10007"/>
                    <a:pt x="167748" y="28681"/>
                  </a:cubicBezTo>
                  <a:cubicBezTo>
                    <a:pt x="184168" y="44849"/>
                    <a:pt x="193903" y="67291"/>
                    <a:pt x="195821" y="90172"/>
                  </a:cubicBezTo>
                  <a:cubicBezTo>
                    <a:pt x="196168" y="97926"/>
                    <a:pt x="195858" y="105700"/>
                    <a:pt x="195967" y="113455"/>
                  </a:cubicBezTo>
                  <a:cubicBezTo>
                    <a:pt x="140516" y="113509"/>
                    <a:pt x="85064" y="113418"/>
                    <a:pt x="29613" y="113509"/>
                  </a:cubicBezTo>
                  <a:cubicBezTo>
                    <a:pt x="32882" y="129568"/>
                    <a:pt x="41942" y="144529"/>
                    <a:pt x="55202" y="154278"/>
                  </a:cubicBezTo>
                  <a:cubicBezTo>
                    <a:pt x="75329" y="169440"/>
                    <a:pt x="103548" y="172074"/>
                    <a:pt x="126671" y="162563"/>
                  </a:cubicBezTo>
                  <a:cubicBezTo>
                    <a:pt x="139767" y="157241"/>
                    <a:pt x="150671" y="147309"/>
                    <a:pt x="158178" y="135403"/>
                  </a:cubicBezTo>
                  <a:cubicBezTo>
                    <a:pt x="166178" y="140377"/>
                    <a:pt x="174269" y="145224"/>
                    <a:pt x="182324" y="150144"/>
                  </a:cubicBezTo>
                  <a:cubicBezTo>
                    <a:pt x="170031" y="170592"/>
                    <a:pt x="149812" y="185956"/>
                    <a:pt x="126909" y="192431"/>
                  </a:cubicBezTo>
                  <a:cubicBezTo>
                    <a:pt x="100845" y="199747"/>
                    <a:pt x="71713" y="197058"/>
                    <a:pt x="48170" y="183377"/>
                  </a:cubicBezTo>
                  <a:cubicBezTo>
                    <a:pt x="25522" y="170519"/>
                    <a:pt x="8536" y="147986"/>
                    <a:pt x="2709" y="122563"/>
                  </a:cubicBezTo>
                  <a:cubicBezTo>
                    <a:pt x="-4177" y="93482"/>
                    <a:pt x="2161" y="61237"/>
                    <a:pt x="20608" y="37588"/>
                  </a:cubicBezTo>
                  <a:moveTo>
                    <a:pt x="61247" y="38667"/>
                  </a:moveTo>
                  <a:cubicBezTo>
                    <a:pt x="44736" y="48781"/>
                    <a:pt x="33321" y="66175"/>
                    <a:pt x="29558" y="85087"/>
                  </a:cubicBezTo>
                  <a:cubicBezTo>
                    <a:pt x="75256" y="85178"/>
                    <a:pt x="120936" y="85105"/>
                    <a:pt x="166634" y="85123"/>
                  </a:cubicBezTo>
                  <a:cubicBezTo>
                    <a:pt x="163493" y="69467"/>
                    <a:pt x="155255" y="54744"/>
                    <a:pt x="142963" y="44483"/>
                  </a:cubicBezTo>
                  <a:cubicBezTo>
                    <a:pt x="120735" y="25187"/>
                    <a:pt x="85996" y="22810"/>
                    <a:pt x="61247" y="38667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任意多边形: 形状 134"/>
            <p:cNvSpPr/>
            <p:nvPr/>
          </p:nvSpPr>
          <p:spPr>
            <a:xfrm>
              <a:off x="7842665" y="1944584"/>
              <a:ext cx="87670" cy="195702"/>
            </a:xfrm>
            <a:custGeom>
              <a:avLst/>
              <a:gdLst>
                <a:gd name="connsiteX0" fmla="*/ 23 w 87670"/>
                <a:gd name="connsiteY0" fmla="*/ 512 h 195702"/>
                <a:gd name="connsiteX1" fmla="*/ 28315 w 87670"/>
                <a:gd name="connsiteY1" fmla="*/ 512 h 195702"/>
                <a:gd name="connsiteX2" fmla="*/ 28406 w 87670"/>
                <a:gd name="connsiteY2" fmla="*/ 24380 h 195702"/>
                <a:gd name="connsiteX3" fmla="*/ 88588 w 87670"/>
                <a:gd name="connsiteY3" fmla="*/ 0 h 195702"/>
                <a:gd name="connsiteX4" fmla="*/ 88588 w 87670"/>
                <a:gd name="connsiteY4" fmla="*/ 28258 h 195702"/>
                <a:gd name="connsiteX5" fmla="*/ 52515 w 87670"/>
                <a:gd name="connsiteY5" fmla="*/ 41097 h 195702"/>
                <a:gd name="connsiteX6" fmla="*/ 28296 w 87670"/>
                <a:gd name="connsiteY6" fmla="*/ 91962 h 195702"/>
                <a:gd name="connsiteX7" fmla="*/ 28315 w 87670"/>
                <a:gd name="connsiteY7" fmla="*/ 197129 h 195702"/>
                <a:gd name="connsiteX8" fmla="*/ 5 w 87670"/>
                <a:gd name="connsiteY8" fmla="*/ 197129 h 195702"/>
                <a:gd name="connsiteX9" fmla="*/ 23 w 87670"/>
                <a:gd name="connsiteY9" fmla="*/ 512 h 19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70" h="195702">
                  <a:moveTo>
                    <a:pt x="23" y="512"/>
                  </a:moveTo>
                  <a:cubicBezTo>
                    <a:pt x="9447" y="512"/>
                    <a:pt x="18872" y="512"/>
                    <a:pt x="28315" y="512"/>
                  </a:cubicBezTo>
                  <a:cubicBezTo>
                    <a:pt x="28333" y="8468"/>
                    <a:pt x="28242" y="16424"/>
                    <a:pt x="28406" y="24380"/>
                  </a:cubicBezTo>
                  <a:cubicBezTo>
                    <a:pt x="44552" y="9072"/>
                    <a:pt x="66342" y="238"/>
                    <a:pt x="88588" y="0"/>
                  </a:cubicBezTo>
                  <a:cubicBezTo>
                    <a:pt x="88588" y="9419"/>
                    <a:pt x="88588" y="18839"/>
                    <a:pt x="88588" y="28258"/>
                  </a:cubicBezTo>
                  <a:cubicBezTo>
                    <a:pt x="75620" y="28788"/>
                    <a:pt x="62725" y="32977"/>
                    <a:pt x="52515" y="41097"/>
                  </a:cubicBezTo>
                  <a:cubicBezTo>
                    <a:pt x="37228" y="53132"/>
                    <a:pt x="28023" y="72501"/>
                    <a:pt x="28296" y="91962"/>
                  </a:cubicBezTo>
                  <a:cubicBezTo>
                    <a:pt x="28351" y="127024"/>
                    <a:pt x="28296" y="162067"/>
                    <a:pt x="28315" y="197129"/>
                  </a:cubicBezTo>
                  <a:cubicBezTo>
                    <a:pt x="18872" y="197147"/>
                    <a:pt x="9447" y="197129"/>
                    <a:pt x="5" y="197129"/>
                  </a:cubicBezTo>
                  <a:cubicBezTo>
                    <a:pt x="5" y="131578"/>
                    <a:pt x="-14" y="66045"/>
                    <a:pt x="23" y="512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任意多边形: 形状 135"/>
            <p:cNvSpPr/>
            <p:nvPr/>
          </p:nvSpPr>
          <p:spPr>
            <a:xfrm>
              <a:off x="8354032" y="1944460"/>
              <a:ext cx="235614" cy="193873"/>
            </a:xfrm>
            <a:custGeom>
              <a:avLst/>
              <a:gdLst>
                <a:gd name="connsiteX0" fmla="*/ 53033 w 235613"/>
                <a:gd name="connsiteY0" fmla="*/ 1770 h 193873"/>
                <a:gd name="connsiteX1" fmla="*/ 96064 w 235613"/>
                <a:gd name="connsiteY1" fmla="*/ 5702 h 193873"/>
                <a:gd name="connsiteX2" fmla="*/ 118402 w 235613"/>
                <a:gd name="connsiteY2" fmla="*/ 19767 h 193873"/>
                <a:gd name="connsiteX3" fmla="*/ 146748 w 235613"/>
                <a:gd name="connsiteY3" fmla="*/ 3526 h 193873"/>
                <a:gd name="connsiteX4" fmla="*/ 200574 w 235613"/>
                <a:gd name="connsiteY4" fmla="*/ 7513 h 193873"/>
                <a:gd name="connsiteX5" fmla="*/ 236592 w 235613"/>
                <a:gd name="connsiteY5" fmla="*/ 62822 h 193873"/>
                <a:gd name="connsiteX6" fmla="*/ 236574 w 235613"/>
                <a:gd name="connsiteY6" fmla="*/ 194509 h 193873"/>
                <a:gd name="connsiteX7" fmla="*/ 181323 w 235613"/>
                <a:gd name="connsiteY7" fmla="*/ 194509 h 193873"/>
                <a:gd name="connsiteX8" fmla="*/ 181780 w 235613"/>
                <a:gd name="connsiteY8" fmla="*/ 79265 h 193873"/>
                <a:gd name="connsiteX9" fmla="*/ 161616 w 235613"/>
                <a:gd name="connsiteY9" fmla="*/ 57719 h 193873"/>
                <a:gd name="connsiteX10" fmla="*/ 141653 w 235613"/>
                <a:gd name="connsiteY10" fmla="*/ 77271 h 193873"/>
                <a:gd name="connsiteX11" fmla="*/ 141141 w 235613"/>
                <a:gd name="connsiteY11" fmla="*/ 194491 h 193873"/>
                <a:gd name="connsiteX12" fmla="*/ 93196 w 235613"/>
                <a:gd name="connsiteY12" fmla="*/ 194509 h 193873"/>
                <a:gd name="connsiteX13" fmla="*/ 93653 w 235613"/>
                <a:gd name="connsiteY13" fmla="*/ 90257 h 193873"/>
                <a:gd name="connsiteX14" fmla="*/ 91041 w 235613"/>
                <a:gd name="connsiteY14" fmla="*/ 67596 h 193873"/>
                <a:gd name="connsiteX15" fmla="*/ 68667 w 235613"/>
                <a:gd name="connsiteY15" fmla="*/ 59091 h 193873"/>
                <a:gd name="connsiteX16" fmla="*/ 56192 w 235613"/>
                <a:gd name="connsiteY16" fmla="*/ 77289 h 193873"/>
                <a:gd name="connsiteX17" fmla="*/ 56211 w 235613"/>
                <a:gd name="connsiteY17" fmla="*/ 194509 h 193873"/>
                <a:gd name="connsiteX18" fmla="*/ 10 w 235613"/>
                <a:gd name="connsiteY18" fmla="*/ 194455 h 193873"/>
                <a:gd name="connsiteX19" fmla="*/ 29 w 235613"/>
                <a:gd name="connsiteY19" fmla="*/ 68272 h 193873"/>
                <a:gd name="connsiteX20" fmla="*/ 53033 w 235613"/>
                <a:gd name="connsiteY20" fmla="*/ 1770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13" h="193873">
                  <a:moveTo>
                    <a:pt x="53033" y="1770"/>
                  </a:moveTo>
                  <a:cubicBezTo>
                    <a:pt x="67315" y="-1357"/>
                    <a:pt x="82621" y="-150"/>
                    <a:pt x="96064" y="5702"/>
                  </a:cubicBezTo>
                  <a:cubicBezTo>
                    <a:pt x="104247" y="9086"/>
                    <a:pt x="111224" y="14665"/>
                    <a:pt x="118402" y="19767"/>
                  </a:cubicBezTo>
                  <a:cubicBezTo>
                    <a:pt x="127388" y="13622"/>
                    <a:pt x="136228" y="6873"/>
                    <a:pt x="146748" y="3526"/>
                  </a:cubicBezTo>
                  <a:cubicBezTo>
                    <a:pt x="164246" y="-2199"/>
                    <a:pt x="184136" y="-1010"/>
                    <a:pt x="200574" y="7513"/>
                  </a:cubicBezTo>
                  <a:cubicBezTo>
                    <a:pt x="221177" y="17792"/>
                    <a:pt x="236281" y="39484"/>
                    <a:pt x="236592" y="62822"/>
                  </a:cubicBezTo>
                  <a:cubicBezTo>
                    <a:pt x="236537" y="106718"/>
                    <a:pt x="236592" y="150614"/>
                    <a:pt x="236574" y="194509"/>
                  </a:cubicBezTo>
                  <a:cubicBezTo>
                    <a:pt x="218145" y="194509"/>
                    <a:pt x="199734" y="194509"/>
                    <a:pt x="181323" y="194509"/>
                  </a:cubicBezTo>
                  <a:cubicBezTo>
                    <a:pt x="181013" y="156082"/>
                    <a:pt x="181743" y="117673"/>
                    <a:pt x="181780" y="79265"/>
                  </a:cubicBezTo>
                  <a:cubicBezTo>
                    <a:pt x="182547" y="68089"/>
                    <a:pt x="172867" y="57481"/>
                    <a:pt x="161616" y="57719"/>
                  </a:cubicBezTo>
                  <a:cubicBezTo>
                    <a:pt x="151150" y="57518"/>
                    <a:pt x="141744" y="66809"/>
                    <a:pt x="141653" y="77271"/>
                  </a:cubicBezTo>
                  <a:cubicBezTo>
                    <a:pt x="141360" y="116357"/>
                    <a:pt x="142036" y="155442"/>
                    <a:pt x="141141" y="194491"/>
                  </a:cubicBezTo>
                  <a:cubicBezTo>
                    <a:pt x="125160" y="194528"/>
                    <a:pt x="109178" y="194509"/>
                    <a:pt x="93196" y="194509"/>
                  </a:cubicBezTo>
                  <a:cubicBezTo>
                    <a:pt x="93014" y="159759"/>
                    <a:pt x="93342" y="125008"/>
                    <a:pt x="93653" y="90257"/>
                  </a:cubicBezTo>
                  <a:cubicBezTo>
                    <a:pt x="93306" y="82721"/>
                    <a:pt x="94968" y="74473"/>
                    <a:pt x="91041" y="67596"/>
                  </a:cubicBezTo>
                  <a:cubicBezTo>
                    <a:pt x="87041" y="59786"/>
                    <a:pt x="76831" y="55963"/>
                    <a:pt x="68667" y="59091"/>
                  </a:cubicBezTo>
                  <a:cubicBezTo>
                    <a:pt x="61106" y="61578"/>
                    <a:pt x="56010" y="69425"/>
                    <a:pt x="56192" y="77289"/>
                  </a:cubicBezTo>
                  <a:cubicBezTo>
                    <a:pt x="56211" y="116357"/>
                    <a:pt x="56211" y="155442"/>
                    <a:pt x="56211" y="194509"/>
                  </a:cubicBezTo>
                  <a:cubicBezTo>
                    <a:pt x="37471" y="194491"/>
                    <a:pt x="18750" y="194564"/>
                    <a:pt x="10" y="194455"/>
                  </a:cubicBezTo>
                  <a:cubicBezTo>
                    <a:pt x="65" y="152406"/>
                    <a:pt x="47" y="110339"/>
                    <a:pt x="29" y="68272"/>
                  </a:cubicBezTo>
                  <a:cubicBezTo>
                    <a:pt x="-939" y="37106"/>
                    <a:pt x="22805" y="8172"/>
                    <a:pt x="53033" y="1770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任意多边形: 形状 136"/>
            <p:cNvSpPr/>
            <p:nvPr/>
          </p:nvSpPr>
          <p:spPr>
            <a:xfrm>
              <a:off x="8630252" y="1944508"/>
              <a:ext cx="235614" cy="193873"/>
            </a:xfrm>
            <a:custGeom>
              <a:avLst/>
              <a:gdLst>
                <a:gd name="connsiteX0" fmla="*/ 44445 w 235613"/>
                <a:gd name="connsiteY0" fmla="*/ 4282 h 193873"/>
                <a:gd name="connsiteX1" fmla="*/ 99732 w 235613"/>
                <a:gd name="connsiteY1" fmla="*/ 7464 h 193873"/>
                <a:gd name="connsiteX2" fmla="*/ 118435 w 235613"/>
                <a:gd name="connsiteY2" fmla="*/ 19737 h 193873"/>
                <a:gd name="connsiteX3" fmla="*/ 168571 w 235613"/>
                <a:gd name="connsiteY3" fmla="*/ 57 h 193873"/>
                <a:gd name="connsiteX4" fmla="*/ 236497 w 235613"/>
                <a:gd name="connsiteY4" fmla="*/ 61145 h 193873"/>
                <a:gd name="connsiteX5" fmla="*/ 236607 w 235613"/>
                <a:gd name="connsiteY5" fmla="*/ 194461 h 193873"/>
                <a:gd name="connsiteX6" fmla="*/ 181356 w 235613"/>
                <a:gd name="connsiteY6" fmla="*/ 194461 h 193873"/>
                <a:gd name="connsiteX7" fmla="*/ 181374 w 235613"/>
                <a:gd name="connsiteY7" fmla="*/ 77423 h 193873"/>
                <a:gd name="connsiteX8" fmla="*/ 156535 w 235613"/>
                <a:gd name="connsiteY8" fmla="*/ 58310 h 193873"/>
                <a:gd name="connsiteX9" fmla="*/ 141722 w 235613"/>
                <a:gd name="connsiteY9" fmla="*/ 75686 h 193873"/>
                <a:gd name="connsiteX10" fmla="*/ 141174 w 235613"/>
                <a:gd name="connsiteY10" fmla="*/ 194461 h 193873"/>
                <a:gd name="connsiteX11" fmla="*/ 93229 w 235613"/>
                <a:gd name="connsiteY11" fmla="*/ 194461 h 193873"/>
                <a:gd name="connsiteX12" fmla="*/ 93211 w 235613"/>
                <a:gd name="connsiteY12" fmla="*/ 75539 h 193873"/>
                <a:gd name="connsiteX13" fmla="*/ 72042 w 235613"/>
                <a:gd name="connsiteY13" fmla="*/ 58182 h 193873"/>
                <a:gd name="connsiteX14" fmla="*/ 56225 w 235613"/>
                <a:gd name="connsiteY14" fmla="*/ 77368 h 193873"/>
                <a:gd name="connsiteX15" fmla="*/ 56298 w 235613"/>
                <a:gd name="connsiteY15" fmla="*/ 194387 h 193873"/>
                <a:gd name="connsiteX16" fmla="*/ 80 w 235613"/>
                <a:gd name="connsiteY16" fmla="*/ 194461 h 193873"/>
                <a:gd name="connsiteX17" fmla="*/ 43 w 235613"/>
                <a:gd name="connsiteY17" fmla="*/ 68315 h 193873"/>
                <a:gd name="connsiteX18" fmla="*/ 44445 w 235613"/>
                <a:gd name="connsiteY18" fmla="*/ 4282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613" h="193873">
                  <a:moveTo>
                    <a:pt x="44445" y="4282"/>
                  </a:moveTo>
                  <a:cubicBezTo>
                    <a:pt x="62253" y="-2248"/>
                    <a:pt x="82837" y="-1315"/>
                    <a:pt x="99732" y="7464"/>
                  </a:cubicBezTo>
                  <a:cubicBezTo>
                    <a:pt x="106416" y="10811"/>
                    <a:pt x="112261" y="15548"/>
                    <a:pt x="118435" y="19737"/>
                  </a:cubicBezTo>
                  <a:cubicBezTo>
                    <a:pt x="132791" y="8598"/>
                    <a:pt x="149795" y="-821"/>
                    <a:pt x="168571" y="57"/>
                  </a:cubicBezTo>
                  <a:cubicBezTo>
                    <a:pt x="202434" y="-1297"/>
                    <a:pt x="234944" y="26852"/>
                    <a:pt x="236497" y="61145"/>
                  </a:cubicBezTo>
                  <a:cubicBezTo>
                    <a:pt x="236734" y="105571"/>
                    <a:pt x="236533" y="150016"/>
                    <a:pt x="236607" y="194461"/>
                  </a:cubicBezTo>
                  <a:cubicBezTo>
                    <a:pt x="218178" y="194461"/>
                    <a:pt x="199767" y="194461"/>
                    <a:pt x="181356" y="194461"/>
                  </a:cubicBezTo>
                  <a:cubicBezTo>
                    <a:pt x="181356" y="155448"/>
                    <a:pt x="181338" y="116436"/>
                    <a:pt x="181374" y="77423"/>
                  </a:cubicBezTo>
                  <a:cubicBezTo>
                    <a:pt x="181904" y="64950"/>
                    <a:pt x="168388" y="54762"/>
                    <a:pt x="156535" y="58310"/>
                  </a:cubicBezTo>
                  <a:cubicBezTo>
                    <a:pt x="148644" y="60304"/>
                    <a:pt x="142325" y="67528"/>
                    <a:pt x="141722" y="75686"/>
                  </a:cubicBezTo>
                  <a:cubicBezTo>
                    <a:pt x="141503" y="115283"/>
                    <a:pt x="140918" y="154863"/>
                    <a:pt x="141174" y="194461"/>
                  </a:cubicBezTo>
                  <a:cubicBezTo>
                    <a:pt x="125192" y="194461"/>
                    <a:pt x="109211" y="194461"/>
                    <a:pt x="93229" y="194461"/>
                  </a:cubicBezTo>
                  <a:cubicBezTo>
                    <a:pt x="93193" y="154808"/>
                    <a:pt x="93266" y="115174"/>
                    <a:pt x="93211" y="75539"/>
                  </a:cubicBezTo>
                  <a:cubicBezTo>
                    <a:pt x="93047" y="65041"/>
                    <a:pt x="82362" y="56262"/>
                    <a:pt x="72042" y="58182"/>
                  </a:cubicBezTo>
                  <a:cubicBezTo>
                    <a:pt x="62928" y="59316"/>
                    <a:pt x="55476" y="68132"/>
                    <a:pt x="56225" y="77368"/>
                  </a:cubicBezTo>
                  <a:cubicBezTo>
                    <a:pt x="56317" y="116363"/>
                    <a:pt x="56170" y="155375"/>
                    <a:pt x="56298" y="194387"/>
                  </a:cubicBezTo>
                  <a:cubicBezTo>
                    <a:pt x="37559" y="194570"/>
                    <a:pt x="18819" y="194424"/>
                    <a:pt x="80" y="194461"/>
                  </a:cubicBezTo>
                  <a:cubicBezTo>
                    <a:pt x="43" y="152412"/>
                    <a:pt x="116" y="110363"/>
                    <a:pt x="43" y="68315"/>
                  </a:cubicBezTo>
                  <a:cubicBezTo>
                    <a:pt x="-1034" y="40258"/>
                    <a:pt x="18180" y="13463"/>
                    <a:pt x="44445" y="4282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任意多边形: 形状 137"/>
            <p:cNvSpPr/>
            <p:nvPr/>
          </p:nvSpPr>
          <p:spPr>
            <a:xfrm>
              <a:off x="6970983" y="1946449"/>
              <a:ext cx="168035" cy="199360"/>
            </a:xfrm>
            <a:custGeom>
              <a:avLst/>
              <a:gdLst>
                <a:gd name="connsiteX0" fmla="*/ 7 w 168034"/>
                <a:gd name="connsiteY0" fmla="*/ 18 h 199360"/>
                <a:gd name="connsiteX1" fmla="*/ 28390 w 168034"/>
                <a:gd name="connsiteY1" fmla="*/ 165 h 199360"/>
                <a:gd name="connsiteX2" fmla="*/ 28335 w 168034"/>
                <a:gd name="connsiteY2" fmla="*/ 119269 h 199360"/>
                <a:gd name="connsiteX3" fmla="*/ 43331 w 168034"/>
                <a:gd name="connsiteY3" fmla="*/ 158025 h 199360"/>
                <a:gd name="connsiteX4" fmla="*/ 81887 w 168034"/>
                <a:gd name="connsiteY4" fmla="*/ 172712 h 199360"/>
                <a:gd name="connsiteX5" fmla="*/ 121941 w 168034"/>
                <a:gd name="connsiteY5" fmla="*/ 161555 h 199360"/>
                <a:gd name="connsiteX6" fmla="*/ 139622 w 168034"/>
                <a:gd name="connsiteY6" fmla="*/ 132492 h 199360"/>
                <a:gd name="connsiteX7" fmla="*/ 141101 w 168034"/>
                <a:gd name="connsiteY7" fmla="*/ 101125 h 199360"/>
                <a:gd name="connsiteX8" fmla="*/ 141174 w 168034"/>
                <a:gd name="connsiteY8" fmla="*/ 0 h 199360"/>
                <a:gd name="connsiteX9" fmla="*/ 168955 w 168034"/>
                <a:gd name="connsiteY9" fmla="*/ 18 h 199360"/>
                <a:gd name="connsiteX10" fmla="*/ 168973 w 168034"/>
                <a:gd name="connsiteY10" fmla="*/ 122963 h 199360"/>
                <a:gd name="connsiteX11" fmla="*/ 145265 w 168034"/>
                <a:gd name="connsiteY11" fmla="*/ 179187 h 199360"/>
                <a:gd name="connsiteX12" fmla="*/ 83586 w 168034"/>
                <a:gd name="connsiteY12" fmla="*/ 200787 h 199360"/>
                <a:gd name="connsiteX13" fmla="*/ 14564 w 168034"/>
                <a:gd name="connsiteY13" fmla="*/ 168176 h 199360"/>
                <a:gd name="connsiteX14" fmla="*/ 25 w 168034"/>
                <a:gd name="connsiteY14" fmla="*/ 117549 h 199360"/>
                <a:gd name="connsiteX15" fmla="*/ 7 w 168034"/>
                <a:gd name="connsiteY15" fmla="*/ 18 h 1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034" h="199360">
                  <a:moveTo>
                    <a:pt x="7" y="18"/>
                  </a:moveTo>
                  <a:cubicBezTo>
                    <a:pt x="9468" y="73"/>
                    <a:pt x="18929" y="-128"/>
                    <a:pt x="28390" y="165"/>
                  </a:cubicBezTo>
                  <a:cubicBezTo>
                    <a:pt x="28244" y="39854"/>
                    <a:pt x="28354" y="79561"/>
                    <a:pt x="28335" y="119269"/>
                  </a:cubicBezTo>
                  <a:cubicBezTo>
                    <a:pt x="28372" y="133389"/>
                    <a:pt x="32755" y="148203"/>
                    <a:pt x="43331" y="158025"/>
                  </a:cubicBezTo>
                  <a:cubicBezTo>
                    <a:pt x="53467" y="168085"/>
                    <a:pt x="67969" y="172127"/>
                    <a:pt x="81887" y="172712"/>
                  </a:cubicBezTo>
                  <a:cubicBezTo>
                    <a:pt x="95878" y="173059"/>
                    <a:pt x="110599" y="170188"/>
                    <a:pt x="121941" y="161555"/>
                  </a:cubicBezTo>
                  <a:cubicBezTo>
                    <a:pt x="131311" y="154623"/>
                    <a:pt x="137357" y="143814"/>
                    <a:pt x="139622" y="132492"/>
                  </a:cubicBezTo>
                  <a:cubicBezTo>
                    <a:pt x="141686" y="122158"/>
                    <a:pt x="140991" y="111587"/>
                    <a:pt x="141101" y="101125"/>
                  </a:cubicBezTo>
                  <a:cubicBezTo>
                    <a:pt x="141156" y="67417"/>
                    <a:pt x="140991" y="33708"/>
                    <a:pt x="141174" y="0"/>
                  </a:cubicBezTo>
                  <a:cubicBezTo>
                    <a:pt x="150434" y="37"/>
                    <a:pt x="159694" y="0"/>
                    <a:pt x="168955" y="18"/>
                  </a:cubicBezTo>
                  <a:cubicBezTo>
                    <a:pt x="168973" y="40988"/>
                    <a:pt x="168936" y="81975"/>
                    <a:pt x="168973" y="122963"/>
                  </a:cubicBezTo>
                  <a:cubicBezTo>
                    <a:pt x="168809" y="143795"/>
                    <a:pt x="160644" y="164884"/>
                    <a:pt x="145265" y="179187"/>
                  </a:cubicBezTo>
                  <a:cubicBezTo>
                    <a:pt x="128900" y="194642"/>
                    <a:pt x="105796" y="201519"/>
                    <a:pt x="83586" y="200787"/>
                  </a:cubicBezTo>
                  <a:cubicBezTo>
                    <a:pt x="57340" y="201317"/>
                    <a:pt x="29742" y="190325"/>
                    <a:pt x="14564" y="168176"/>
                  </a:cubicBezTo>
                  <a:cubicBezTo>
                    <a:pt x="4007" y="153581"/>
                    <a:pt x="62" y="135309"/>
                    <a:pt x="25" y="117549"/>
                  </a:cubicBezTo>
                  <a:cubicBezTo>
                    <a:pt x="-30" y="78372"/>
                    <a:pt x="25" y="39195"/>
                    <a:pt x="7" y="18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任意多边形: 形状 138"/>
            <p:cNvSpPr/>
            <p:nvPr/>
          </p:nvSpPr>
          <p:spPr>
            <a:xfrm>
              <a:off x="7942172" y="1945992"/>
              <a:ext cx="166208" cy="193873"/>
            </a:xfrm>
            <a:custGeom>
              <a:avLst/>
              <a:gdLst>
                <a:gd name="connsiteX0" fmla="*/ 37628 w 166208"/>
                <a:gd name="connsiteY0" fmla="*/ 20393 h 193873"/>
                <a:gd name="connsiteX1" fmla="*/ 115399 w 166208"/>
                <a:gd name="connsiteY1" fmla="*/ 1683 h 193873"/>
                <a:gd name="connsiteX2" fmla="*/ 166412 w 166208"/>
                <a:gd name="connsiteY2" fmla="*/ 29081 h 193873"/>
                <a:gd name="connsiteX3" fmla="*/ 126851 w 166208"/>
                <a:gd name="connsiteY3" fmla="*/ 68441 h 193873"/>
                <a:gd name="connsiteX4" fmla="*/ 96787 w 166208"/>
                <a:gd name="connsiteY4" fmla="*/ 56187 h 193873"/>
                <a:gd name="connsiteX5" fmla="*/ 62851 w 166208"/>
                <a:gd name="connsiteY5" fmla="*/ 74806 h 193873"/>
                <a:gd name="connsiteX6" fmla="*/ 60459 w 166208"/>
                <a:gd name="connsiteY6" fmla="*/ 116086 h 193873"/>
                <a:gd name="connsiteX7" fmla="*/ 91490 w 166208"/>
                <a:gd name="connsiteY7" fmla="*/ 138564 h 193873"/>
                <a:gd name="connsiteX8" fmla="*/ 127015 w 166208"/>
                <a:gd name="connsiteY8" fmla="*/ 126822 h 193873"/>
                <a:gd name="connsiteX9" fmla="*/ 166485 w 166208"/>
                <a:gd name="connsiteY9" fmla="*/ 166402 h 193873"/>
                <a:gd name="connsiteX10" fmla="*/ 102266 w 166208"/>
                <a:gd name="connsiteY10" fmla="*/ 194934 h 193873"/>
                <a:gd name="connsiteX11" fmla="*/ 25610 w 166208"/>
                <a:gd name="connsiteY11" fmla="*/ 163585 h 193873"/>
                <a:gd name="connsiteX12" fmla="*/ 441 w 166208"/>
                <a:gd name="connsiteY12" fmla="*/ 88541 h 193873"/>
                <a:gd name="connsiteX13" fmla="*/ 37628 w 166208"/>
                <a:gd name="connsiteY13" fmla="*/ 20393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08" h="193873">
                  <a:moveTo>
                    <a:pt x="37628" y="20393"/>
                  </a:moveTo>
                  <a:cubicBezTo>
                    <a:pt x="59308" y="3420"/>
                    <a:pt x="88385" y="-3494"/>
                    <a:pt x="115399" y="1683"/>
                  </a:cubicBezTo>
                  <a:cubicBezTo>
                    <a:pt x="134577" y="5304"/>
                    <a:pt x="153206" y="14504"/>
                    <a:pt x="166412" y="29081"/>
                  </a:cubicBezTo>
                  <a:cubicBezTo>
                    <a:pt x="153024" y="41994"/>
                    <a:pt x="140147" y="55437"/>
                    <a:pt x="126851" y="68441"/>
                  </a:cubicBezTo>
                  <a:cubicBezTo>
                    <a:pt x="118979" y="60540"/>
                    <a:pt x="107965" y="55857"/>
                    <a:pt x="96787" y="56187"/>
                  </a:cubicBezTo>
                  <a:cubicBezTo>
                    <a:pt x="83271" y="56095"/>
                    <a:pt x="70176" y="63521"/>
                    <a:pt x="62851" y="74806"/>
                  </a:cubicBezTo>
                  <a:cubicBezTo>
                    <a:pt x="54760" y="86822"/>
                    <a:pt x="53865" y="103210"/>
                    <a:pt x="60459" y="116086"/>
                  </a:cubicBezTo>
                  <a:cubicBezTo>
                    <a:pt x="66395" y="127993"/>
                    <a:pt x="78267" y="136772"/>
                    <a:pt x="91490" y="138564"/>
                  </a:cubicBezTo>
                  <a:cubicBezTo>
                    <a:pt x="104403" y="140741"/>
                    <a:pt x="117572" y="135583"/>
                    <a:pt x="127015" y="126822"/>
                  </a:cubicBezTo>
                  <a:cubicBezTo>
                    <a:pt x="140056" y="140119"/>
                    <a:pt x="153280" y="153251"/>
                    <a:pt x="166485" y="166402"/>
                  </a:cubicBezTo>
                  <a:cubicBezTo>
                    <a:pt x="149700" y="183576"/>
                    <a:pt x="126230" y="193910"/>
                    <a:pt x="102266" y="194934"/>
                  </a:cubicBezTo>
                  <a:cubicBezTo>
                    <a:pt x="73737" y="196580"/>
                    <a:pt x="44788" y="184820"/>
                    <a:pt x="25610" y="163585"/>
                  </a:cubicBezTo>
                  <a:cubicBezTo>
                    <a:pt x="7035" y="143686"/>
                    <a:pt x="-2189" y="115611"/>
                    <a:pt x="441" y="88541"/>
                  </a:cubicBezTo>
                  <a:cubicBezTo>
                    <a:pt x="2669" y="61966"/>
                    <a:pt x="16496" y="36616"/>
                    <a:pt x="37628" y="20393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任意多边形: 形状 139"/>
            <p:cNvSpPr/>
            <p:nvPr/>
          </p:nvSpPr>
          <p:spPr>
            <a:xfrm>
              <a:off x="8125140" y="1945956"/>
              <a:ext cx="193605" cy="193873"/>
            </a:xfrm>
            <a:custGeom>
              <a:avLst/>
              <a:gdLst>
                <a:gd name="connsiteX0" fmla="*/ 82147 w 193605"/>
                <a:gd name="connsiteY0" fmla="*/ 1225 h 193873"/>
                <a:gd name="connsiteX1" fmla="*/ 157214 w 193605"/>
                <a:gd name="connsiteY1" fmla="*/ 20612 h 193873"/>
                <a:gd name="connsiteX2" fmla="*/ 193944 w 193605"/>
                <a:gd name="connsiteY2" fmla="*/ 85011 h 193873"/>
                <a:gd name="connsiteX3" fmla="*/ 178145 w 193605"/>
                <a:gd name="connsiteY3" fmla="*/ 152080 h 193873"/>
                <a:gd name="connsiteX4" fmla="*/ 109343 w 193605"/>
                <a:gd name="connsiteY4" fmla="*/ 194385 h 193873"/>
                <a:gd name="connsiteX5" fmla="*/ 34823 w 193605"/>
                <a:gd name="connsiteY5" fmla="*/ 172473 h 193873"/>
                <a:gd name="connsiteX6" fmla="*/ 10 w 193605"/>
                <a:gd name="connsiteY6" fmla="*/ 97741 h 193873"/>
                <a:gd name="connsiteX7" fmla="*/ 20321 w 193605"/>
                <a:gd name="connsiteY7" fmla="*/ 37841 h 193873"/>
                <a:gd name="connsiteX8" fmla="*/ 82147 w 193605"/>
                <a:gd name="connsiteY8" fmla="*/ 1225 h 193873"/>
                <a:gd name="connsiteX9" fmla="*/ 90073 w 193605"/>
                <a:gd name="connsiteY9" fmla="*/ 56789 h 193873"/>
                <a:gd name="connsiteX10" fmla="*/ 56357 w 193605"/>
                <a:gd name="connsiteY10" fmla="*/ 103538 h 193873"/>
                <a:gd name="connsiteX11" fmla="*/ 101872 w 193605"/>
                <a:gd name="connsiteY11" fmla="*/ 138801 h 193873"/>
                <a:gd name="connsiteX12" fmla="*/ 138584 w 193605"/>
                <a:gd name="connsiteY12" fmla="*/ 95966 h 193873"/>
                <a:gd name="connsiteX13" fmla="*/ 90073 w 193605"/>
                <a:gd name="connsiteY13" fmla="*/ 56789 h 19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05" h="193873">
                  <a:moveTo>
                    <a:pt x="82147" y="1225"/>
                  </a:moveTo>
                  <a:cubicBezTo>
                    <a:pt x="108411" y="-3092"/>
                    <a:pt x="136301" y="4151"/>
                    <a:pt x="157214" y="20612"/>
                  </a:cubicBezTo>
                  <a:cubicBezTo>
                    <a:pt x="177305" y="36103"/>
                    <a:pt x="190766" y="59844"/>
                    <a:pt x="193944" y="85011"/>
                  </a:cubicBezTo>
                  <a:cubicBezTo>
                    <a:pt x="196994" y="108294"/>
                    <a:pt x="191406" y="132674"/>
                    <a:pt x="178145" y="152080"/>
                  </a:cubicBezTo>
                  <a:cubicBezTo>
                    <a:pt x="162712" y="175217"/>
                    <a:pt x="136995" y="191220"/>
                    <a:pt x="109343" y="194385"/>
                  </a:cubicBezTo>
                  <a:cubicBezTo>
                    <a:pt x="82914" y="197805"/>
                    <a:pt x="55188" y="189739"/>
                    <a:pt x="34823" y="172473"/>
                  </a:cubicBezTo>
                  <a:cubicBezTo>
                    <a:pt x="12960" y="154348"/>
                    <a:pt x="-337" y="126200"/>
                    <a:pt x="10" y="97741"/>
                  </a:cubicBezTo>
                  <a:cubicBezTo>
                    <a:pt x="-318" y="76213"/>
                    <a:pt x="7115" y="54796"/>
                    <a:pt x="20321" y="37841"/>
                  </a:cubicBezTo>
                  <a:cubicBezTo>
                    <a:pt x="35279" y="18362"/>
                    <a:pt x="57855" y="4864"/>
                    <a:pt x="82147" y="1225"/>
                  </a:cubicBezTo>
                  <a:moveTo>
                    <a:pt x="90073" y="56789"/>
                  </a:moveTo>
                  <a:cubicBezTo>
                    <a:pt x="68832" y="60210"/>
                    <a:pt x="52741" y="82212"/>
                    <a:pt x="56357" y="103538"/>
                  </a:cubicBezTo>
                  <a:cubicBezTo>
                    <a:pt x="59097" y="124901"/>
                    <a:pt x="80466" y="141655"/>
                    <a:pt x="101872" y="138801"/>
                  </a:cubicBezTo>
                  <a:cubicBezTo>
                    <a:pt x="122694" y="136753"/>
                    <a:pt x="140009" y="117018"/>
                    <a:pt x="138584" y="95966"/>
                  </a:cubicBezTo>
                  <a:cubicBezTo>
                    <a:pt x="138493" y="71769"/>
                    <a:pt x="113708" y="51851"/>
                    <a:pt x="90073" y="56789"/>
                  </a:cubicBezTo>
                  <a:close/>
                </a:path>
              </a:pathLst>
            </a:custGeom>
            <a:grpFill/>
            <a:ln w="18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0000" y="4232800"/>
            <a:ext cx="5401536" cy="90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1049" y="2333614"/>
            <a:ext cx="6871147" cy="1734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 userDrawn="1"/>
        </p:nvGrpSpPr>
        <p:grpSpPr>
          <a:xfrm>
            <a:off x="-1458473" y="-1123864"/>
            <a:ext cx="13737347" cy="8535969"/>
            <a:chOff x="-772673" y="-477820"/>
            <a:chExt cx="13737347" cy="8535969"/>
          </a:xfrm>
        </p:grpSpPr>
        <p:sp>
          <p:nvSpPr>
            <p:cNvPr id="119" name="矩形 118"/>
            <p:cNvSpPr>
              <a:spLocks noChangeAspect="1"/>
            </p:cNvSpPr>
            <p:nvPr/>
          </p:nvSpPr>
          <p:spPr>
            <a:xfrm flipH="1">
              <a:off x="6448342" y="6188876"/>
              <a:ext cx="1869269" cy="186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/>
            <p:cNvSpPr>
              <a:spLocks noChangeAspect="1"/>
            </p:cNvSpPr>
            <p:nvPr/>
          </p:nvSpPr>
          <p:spPr>
            <a:xfrm flipH="1">
              <a:off x="2824153" y="5736643"/>
              <a:ext cx="942123" cy="942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568141" y="0"/>
              <a:ext cx="3055719" cy="2510971"/>
            </a:xfrm>
            <a:prstGeom prst="rect">
              <a:avLst/>
            </a:prstGeom>
            <a:solidFill>
              <a:srgbClr val="BC3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3048000" y="5068037"/>
              <a:ext cx="6096000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Copyright </a:t>
              </a:r>
              <a:r>
                <a:rPr lang="en-US" sz="1000" dirty="0" err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Thundercomm</a:t>
              </a:r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Technology Co., Ltd. </a:t>
              </a:r>
              <a:r>
                <a:rPr lang="en-US" sz="1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en-US" altLang="zh-CN" sz="1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-2020</a:t>
              </a:r>
              <a:r>
                <a:rPr lang="en-US" sz="1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sz="1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All right reserved</a:t>
              </a: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4804229" y="1942600"/>
              <a:ext cx="2598057" cy="320408"/>
              <a:chOff x="6541315" y="1859133"/>
              <a:chExt cx="2324551" cy="286676"/>
            </a:xfrm>
            <a:solidFill>
              <a:srgbClr val="FFFFFF"/>
            </a:solidFill>
            <a:effectLst/>
          </p:grpSpPr>
          <p:sp>
            <p:nvSpPr>
              <p:cNvPr id="219" name="任意多边形: 形状 10"/>
              <p:cNvSpPr/>
              <p:nvPr/>
            </p:nvSpPr>
            <p:spPr>
              <a:xfrm>
                <a:off x="6541315" y="1859133"/>
                <a:ext cx="189952" cy="281665"/>
              </a:xfrm>
              <a:custGeom>
                <a:avLst/>
                <a:gdLst>
                  <a:gd name="connsiteX0" fmla="*/ 0 w 189952"/>
                  <a:gd name="connsiteY0" fmla="*/ 0 h 281665"/>
                  <a:gd name="connsiteX1" fmla="*/ 191322 w 189952"/>
                  <a:gd name="connsiteY1" fmla="*/ 0 h 281665"/>
                  <a:gd name="connsiteX2" fmla="*/ 191322 w 189952"/>
                  <a:gd name="connsiteY2" fmla="*/ 28349 h 281665"/>
                  <a:gd name="connsiteX3" fmla="*/ 113569 w 189952"/>
                  <a:gd name="connsiteY3" fmla="*/ 28532 h 281665"/>
                  <a:gd name="connsiteX4" fmla="*/ 113679 w 189952"/>
                  <a:gd name="connsiteY4" fmla="*/ 282561 h 281665"/>
                  <a:gd name="connsiteX5" fmla="*/ 85387 w 189952"/>
                  <a:gd name="connsiteY5" fmla="*/ 282561 h 281665"/>
                  <a:gd name="connsiteX6" fmla="*/ 85387 w 189952"/>
                  <a:gd name="connsiteY6" fmla="*/ 28349 h 281665"/>
                  <a:gd name="connsiteX7" fmla="*/ 0 w 189952"/>
                  <a:gd name="connsiteY7" fmla="*/ 28368 h 281665"/>
                  <a:gd name="connsiteX8" fmla="*/ 0 w 189952"/>
                  <a:gd name="connsiteY8" fmla="*/ 0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952" h="281665">
                    <a:moveTo>
                      <a:pt x="0" y="0"/>
                    </a:moveTo>
                    <a:lnTo>
                      <a:pt x="191322" y="0"/>
                    </a:lnTo>
                    <a:cubicBezTo>
                      <a:pt x="191322" y="9456"/>
                      <a:pt x="191340" y="18894"/>
                      <a:pt x="191322" y="28349"/>
                    </a:cubicBezTo>
                    <a:cubicBezTo>
                      <a:pt x="165404" y="28477"/>
                      <a:pt x="139487" y="28093"/>
                      <a:pt x="113569" y="28532"/>
                    </a:cubicBezTo>
                    <a:cubicBezTo>
                      <a:pt x="113862" y="113215"/>
                      <a:pt x="113624" y="197897"/>
                      <a:pt x="113679" y="282561"/>
                    </a:cubicBezTo>
                    <a:cubicBezTo>
                      <a:pt x="104254" y="282598"/>
                      <a:pt x="94830" y="282598"/>
                      <a:pt x="85387" y="282561"/>
                    </a:cubicBezTo>
                    <a:cubicBezTo>
                      <a:pt x="85369" y="197824"/>
                      <a:pt x="85405" y="113087"/>
                      <a:pt x="85387" y="28349"/>
                    </a:cubicBezTo>
                    <a:cubicBezTo>
                      <a:pt x="56913" y="28349"/>
                      <a:pt x="28456" y="28349"/>
                      <a:pt x="0" y="2836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任意多边形: 形状 11"/>
              <p:cNvSpPr/>
              <p:nvPr/>
            </p:nvSpPr>
            <p:spPr>
              <a:xfrm>
                <a:off x="6766426" y="1859133"/>
                <a:ext cx="166208" cy="281665"/>
              </a:xfrm>
              <a:custGeom>
                <a:avLst/>
                <a:gdLst>
                  <a:gd name="connsiteX0" fmla="*/ 0 w 166208"/>
                  <a:gd name="connsiteY0" fmla="*/ 0 h 281665"/>
                  <a:gd name="connsiteX1" fmla="*/ 28310 w 166208"/>
                  <a:gd name="connsiteY1" fmla="*/ 0 h 281665"/>
                  <a:gd name="connsiteX2" fmla="*/ 28274 w 166208"/>
                  <a:gd name="connsiteY2" fmla="*/ 102515 h 281665"/>
                  <a:gd name="connsiteX3" fmla="*/ 94757 w 166208"/>
                  <a:gd name="connsiteY3" fmla="*/ 82579 h 281665"/>
                  <a:gd name="connsiteX4" fmla="*/ 162080 w 166208"/>
                  <a:gd name="connsiteY4" fmla="*/ 137339 h 281665"/>
                  <a:gd name="connsiteX5" fmla="*/ 167140 w 166208"/>
                  <a:gd name="connsiteY5" fmla="*/ 177431 h 281665"/>
                  <a:gd name="connsiteX6" fmla="*/ 167121 w 166208"/>
                  <a:gd name="connsiteY6" fmla="*/ 282580 h 281665"/>
                  <a:gd name="connsiteX7" fmla="*/ 138793 w 166208"/>
                  <a:gd name="connsiteY7" fmla="*/ 282561 h 281665"/>
                  <a:gd name="connsiteX8" fmla="*/ 138610 w 166208"/>
                  <a:gd name="connsiteY8" fmla="*/ 162780 h 281665"/>
                  <a:gd name="connsiteX9" fmla="*/ 83634 w 166208"/>
                  <a:gd name="connsiteY9" fmla="*/ 110142 h 281665"/>
                  <a:gd name="connsiteX10" fmla="*/ 28328 w 166208"/>
                  <a:gd name="connsiteY10" fmla="*/ 162744 h 281665"/>
                  <a:gd name="connsiteX11" fmla="*/ 28401 w 166208"/>
                  <a:gd name="connsiteY11" fmla="*/ 282433 h 281665"/>
                  <a:gd name="connsiteX12" fmla="*/ 0 w 166208"/>
                  <a:gd name="connsiteY12" fmla="*/ 282561 h 281665"/>
                  <a:gd name="connsiteX13" fmla="*/ 0 w 166208"/>
                  <a:gd name="connsiteY13" fmla="*/ 0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08" h="281665">
                    <a:moveTo>
                      <a:pt x="0" y="0"/>
                    </a:moveTo>
                    <a:lnTo>
                      <a:pt x="28310" y="0"/>
                    </a:lnTo>
                    <a:cubicBezTo>
                      <a:pt x="28292" y="34166"/>
                      <a:pt x="28365" y="68349"/>
                      <a:pt x="28274" y="102515"/>
                    </a:cubicBezTo>
                    <a:cubicBezTo>
                      <a:pt x="46319" y="86822"/>
                      <a:pt x="71031" y="79122"/>
                      <a:pt x="94757" y="82579"/>
                    </a:cubicBezTo>
                    <a:cubicBezTo>
                      <a:pt x="125058" y="86383"/>
                      <a:pt x="152144" y="108423"/>
                      <a:pt x="162080" y="137339"/>
                    </a:cubicBezTo>
                    <a:cubicBezTo>
                      <a:pt x="166957" y="150106"/>
                      <a:pt x="167121" y="163951"/>
                      <a:pt x="167140" y="177431"/>
                    </a:cubicBezTo>
                    <a:cubicBezTo>
                      <a:pt x="167103" y="212474"/>
                      <a:pt x="167140" y="247518"/>
                      <a:pt x="167121" y="282580"/>
                    </a:cubicBezTo>
                    <a:cubicBezTo>
                      <a:pt x="157679" y="282580"/>
                      <a:pt x="148236" y="282598"/>
                      <a:pt x="138793" y="282561"/>
                    </a:cubicBezTo>
                    <a:cubicBezTo>
                      <a:pt x="138683" y="242634"/>
                      <a:pt x="139085" y="202689"/>
                      <a:pt x="138610" y="162780"/>
                    </a:cubicBezTo>
                    <a:cubicBezTo>
                      <a:pt x="137752" y="134340"/>
                      <a:pt x="112053" y="109630"/>
                      <a:pt x="83634" y="110142"/>
                    </a:cubicBezTo>
                    <a:cubicBezTo>
                      <a:pt x="55123" y="109374"/>
                      <a:pt x="28858" y="134102"/>
                      <a:pt x="28328" y="162744"/>
                    </a:cubicBezTo>
                    <a:cubicBezTo>
                      <a:pt x="28365" y="202634"/>
                      <a:pt x="28201" y="242543"/>
                      <a:pt x="28401" y="282433"/>
                    </a:cubicBezTo>
                    <a:cubicBezTo>
                      <a:pt x="18940" y="282726"/>
                      <a:pt x="9461" y="282543"/>
                      <a:pt x="0" y="282561"/>
                    </a:cubicBezTo>
                    <a:cubicBezTo>
                      <a:pt x="0" y="188368"/>
                      <a:pt x="0" y="94193"/>
                      <a:pt x="0" y="0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任意多边形: 形状 12"/>
              <p:cNvSpPr/>
              <p:nvPr/>
            </p:nvSpPr>
            <p:spPr>
              <a:xfrm>
                <a:off x="7382315" y="1859133"/>
                <a:ext cx="193605" cy="281665"/>
              </a:xfrm>
              <a:custGeom>
                <a:avLst/>
                <a:gdLst>
                  <a:gd name="connsiteX0" fmla="*/ 166751 w 193605"/>
                  <a:gd name="connsiteY0" fmla="*/ 0 h 281665"/>
                  <a:gd name="connsiteX1" fmla="*/ 195061 w 193605"/>
                  <a:gd name="connsiteY1" fmla="*/ 0 h 281665"/>
                  <a:gd name="connsiteX2" fmla="*/ 195061 w 193605"/>
                  <a:gd name="connsiteY2" fmla="*/ 168286 h 281665"/>
                  <a:gd name="connsiteX3" fmla="*/ 194604 w 193605"/>
                  <a:gd name="connsiteY3" fmla="*/ 282580 h 281665"/>
                  <a:gd name="connsiteX4" fmla="*/ 166751 w 193605"/>
                  <a:gd name="connsiteY4" fmla="*/ 282561 h 281665"/>
                  <a:gd name="connsiteX5" fmla="*/ 166751 w 193605"/>
                  <a:gd name="connsiteY5" fmla="*/ 253499 h 281665"/>
                  <a:gd name="connsiteX6" fmla="*/ 108651 w 193605"/>
                  <a:gd name="connsiteY6" fmla="*/ 281738 h 281665"/>
                  <a:gd name="connsiteX7" fmla="*/ 29583 w 193605"/>
                  <a:gd name="connsiteY7" fmla="*/ 254889 h 281665"/>
                  <a:gd name="connsiteX8" fmla="*/ 31 w 193605"/>
                  <a:gd name="connsiteY8" fmla="*/ 182991 h 281665"/>
                  <a:gd name="connsiteX9" fmla="*/ 33766 w 193605"/>
                  <a:gd name="connsiteY9" fmla="*/ 111130 h 281665"/>
                  <a:gd name="connsiteX10" fmla="*/ 90441 w 193605"/>
                  <a:gd name="connsiteY10" fmla="*/ 87737 h 281665"/>
                  <a:gd name="connsiteX11" fmla="*/ 166769 w 193605"/>
                  <a:gd name="connsiteY11" fmla="*/ 116708 h 281665"/>
                  <a:gd name="connsiteX12" fmla="*/ 166751 w 193605"/>
                  <a:gd name="connsiteY12" fmla="*/ 0 h 281665"/>
                  <a:gd name="connsiteX13" fmla="*/ 86149 w 193605"/>
                  <a:gd name="connsiteY13" fmla="*/ 116726 h 281665"/>
                  <a:gd name="connsiteX14" fmla="*/ 35264 w 193605"/>
                  <a:gd name="connsiteY14" fmla="*/ 154897 h 281665"/>
                  <a:gd name="connsiteX15" fmla="*/ 38917 w 193605"/>
                  <a:gd name="connsiteY15" fmla="*/ 221711 h 281665"/>
                  <a:gd name="connsiteX16" fmla="*/ 115884 w 193605"/>
                  <a:gd name="connsiteY16" fmla="*/ 251542 h 281665"/>
                  <a:gd name="connsiteX17" fmla="*/ 165472 w 193605"/>
                  <a:gd name="connsiteY17" fmla="*/ 173773 h 281665"/>
                  <a:gd name="connsiteX18" fmla="*/ 86149 w 193605"/>
                  <a:gd name="connsiteY18" fmla="*/ 116726 h 28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605" h="281665">
                    <a:moveTo>
                      <a:pt x="166751" y="0"/>
                    </a:moveTo>
                    <a:lnTo>
                      <a:pt x="195061" y="0"/>
                    </a:lnTo>
                    <a:cubicBezTo>
                      <a:pt x="195061" y="56095"/>
                      <a:pt x="195061" y="112190"/>
                      <a:pt x="195061" y="168286"/>
                    </a:cubicBezTo>
                    <a:cubicBezTo>
                      <a:pt x="194659" y="206384"/>
                      <a:pt x="194476" y="244482"/>
                      <a:pt x="194604" y="282580"/>
                    </a:cubicBezTo>
                    <a:cubicBezTo>
                      <a:pt x="185307" y="282580"/>
                      <a:pt x="176029" y="282598"/>
                      <a:pt x="166751" y="282561"/>
                    </a:cubicBezTo>
                    <a:cubicBezTo>
                      <a:pt x="166732" y="272868"/>
                      <a:pt x="166769" y="263192"/>
                      <a:pt x="166751" y="253499"/>
                    </a:cubicBezTo>
                    <a:cubicBezTo>
                      <a:pt x="151098" y="268880"/>
                      <a:pt x="130568" y="279434"/>
                      <a:pt x="108651" y="281738"/>
                    </a:cubicBezTo>
                    <a:cubicBezTo>
                      <a:pt x="80048" y="285286"/>
                      <a:pt x="50076" y="275245"/>
                      <a:pt x="29583" y="254889"/>
                    </a:cubicBezTo>
                    <a:cubicBezTo>
                      <a:pt x="10278" y="236452"/>
                      <a:pt x="-663" y="209676"/>
                      <a:pt x="31" y="182991"/>
                    </a:cubicBezTo>
                    <a:cubicBezTo>
                      <a:pt x="378" y="155684"/>
                      <a:pt x="13017" y="128853"/>
                      <a:pt x="33766" y="111130"/>
                    </a:cubicBezTo>
                    <a:cubicBezTo>
                      <a:pt x="49437" y="97412"/>
                      <a:pt x="69674" y="89109"/>
                      <a:pt x="90441" y="87737"/>
                    </a:cubicBezTo>
                    <a:cubicBezTo>
                      <a:pt x="118496" y="85560"/>
                      <a:pt x="147244" y="96406"/>
                      <a:pt x="166769" y="116708"/>
                    </a:cubicBezTo>
                    <a:cubicBezTo>
                      <a:pt x="166714" y="77805"/>
                      <a:pt x="166769" y="38903"/>
                      <a:pt x="166751" y="0"/>
                    </a:cubicBezTo>
                    <a:moveTo>
                      <a:pt x="86149" y="116726"/>
                    </a:moveTo>
                    <a:cubicBezTo>
                      <a:pt x="64341" y="120201"/>
                      <a:pt x="44688" y="134907"/>
                      <a:pt x="35264" y="154897"/>
                    </a:cubicBezTo>
                    <a:cubicBezTo>
                      <a:pt x="24707" y="175803"/>
                      <a:pt x="26332" y="202049"/>
                      <a:pt x="38917" y="221711"/>
                    </a:cubicBezTo>
                    <a:cubicBezTo>
                      <a:pt x="54423" y="247060"/>
                      <a:pt x="87300" y="260156"/>
                      <a:pt x="115884" y="251542"/>
                    </a:cubicBezTo>
                    <a:cubicBezTo>
                      <a:pt x="148778" y="242872"/>
                      <a:pt x="171792" y="207444"/>
                      <a:pt x="165472" y="173773"/>
                    </a:cubicBezTo>
                    <a:cubicBezTo>
                      <a:pt x="160285" y="137339"/>
                      <a:pt x="122404" y="109703"/>
                      <a:pt x="86149" y="116726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任意多边形: 形状 13"/>
              <p:cNvSpPr/>
              <p:nvPr/>
            </p:nvSpPr>
            <p:spPr>
              <a:xfrm>
                <a:off x="7177362" y="1941401"/>
                <a:ext cx="168035" cy="199360"/>
              </a:xfrm>
              <a:custGeom>
                <a:avLst/>
                <a:gdLst>
                  <a:gd name="connsiteX0" fmla="*/ 28054 w 168034"/>
                  <a:gd name="connsiteY0" fmla="*/ 21235 h 199360"/>
                  <a:gd name="connsiteX1" fmla="*/ 140455 w 168034"/>
                  <a:gd name="connsiteY1" fmla="*/ 19754 h 199360"/>
                  <a:gd name="connsiteX2" fmla="*/ 165989 w 168034"/>
                  <a:gd name="connsiteY2" fmla="*/ 60522 h 199360"/>
                  <a:gd name="connsiteX3" fmla="*/ 169423 w 168034"/>
                  <a:gd name="connsiteY3" fmla="*/ 115264 h 199360"/>
                  <a:gd name="connsiteX4" fmla="*/ 168656 w 168034"/>
                  <a:gd name="connsiteY4" fmla="*/ 200458 h 199360"/>
                  <a:gd name="connsiteX5" fmla="*/ 141131 w 168034"/>
                  <a:gd name="connsiteY5" fmla="*/ 200312 h 199360"/>
                  <a:gd name="connsiteX6" fmla="*/ 141186 w 168034"/>
                  <a:gd name="connsiteY6" fmla="*/ 100668 h 199360"/>
                  <a:gd name="connsiteX7" fmla="*/ 127725 w 168034"/>
                  <a:gd name="connsiteY7" fmla="*/ 47371 h 199360"/>
                  <a:gd name="connsiteX8" fmla="*/ 47141 w 168034"/>
                  <a:gd name="connsiteY8" fmla="*/ 42433 h 199360"/>
                  <a:gd name="connsiteX9" fmla="*/ 28767 w 168034"/>
                  <a:gd name="connsiteY9" fmla="*/ 89585 h 199360"/>
                  <a:gd name="connsiteX10" fmla="*/ 28347 w 168034"/>
                  <a:gd name="connsiteY10" fmla="*/ 200294 h 199360"/>
                  <a:gd name="connsiteX11" fmla="*/ 0 w 168034"/>
                  <a:gd name="connsiteY11" fmla="*/ 200294 h 199360"/>
                  <a:gd name="connsiteX12" fmla="*/ 603 w 168034"/>
                  <a:gd name="connsiteY12" fmla="*/ 84902 h 199360"/>
                  <a:gd name="connsiteX13" fmla="*/ 28054 w 168034"/>
                  <a:gd name="connsiteY13" fmla="*/ 21235 h 19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034" h="199360">
                    <a:moveTo>
                      <a:pt x="28054" y="21235"/>
                    </a:moveTo>
                    <a:cubicBezTo>
                      <a:pt x="58374" y="-6529"/>
                      <a:pt x="109405" y="-7114"/>
                      <a:pt x="140455" y="19754"/>
                    </a:cubicBezTo>
                    <a:cubicBezTo>
                      <a:pt x="152875" y="30289"/>
                      <a:pt x="161642" y="44866"/>
                      <a:pt x="165989" y="60522"/>
                    </a:cubicBezTo>
                    <a:cubicBezTo>
                      <a:pt x="171359" y="78281"/>
                      <a:pt x="168856" y="97010"/>
                      <a:pt x="169423" y="115264"/>
                    </a:cubicBezTo>
                    <a:cubicBezTo>
                      <a:pt x="168984" y="143668"/>
                      <a:pt x="170354" y="172127"/>
                      <a:pt x="168656" y="200458"/>
                    </a:cubicBezTo>
                    <a:cubicBezTo>
                      <a:pt x="159468" y="200166"/>
                      <a:pt x="150300" y="200367"/>
                      <a:pt x="141131" y="200312"/>
                    </a:cubicBezTo>
                    <a:cubicBezTo>
                      <a:pt x="141149" y="167097"/>
                      <a:pt x="141003" y="133883"/>
                      <a:pt x="141186" y="100668"/>
                    </a:cubicBezTo>
                    <a:cubicBezTo>
                      <a:pt x="142720" y="82177"/>
                      <a:pt x="140291" y="61894"/>
                      <a:pt x="127725" y="47371"/>
                    </a:cubicBezTo>
                    <a:cubicBezTo>
                      <a:pt x="108437" y="23832"/>
                      <a:pt x="69314" y="22003"/>
                      <a:pt x="47141" y="42433"/>
                    </a:cubicBezTo>
                    <a:cubicBezTo>
                      <a:pt x="34137" y="54285"/>
                      <a:pt x="28402" y="72301"/>
                      <a:pt x="28767" y="89585"/>
                    </a:cubicBezTo>
                    <a:cubicBezTo>
                      <a:pt x="29077" y="126494"/>
                      <a:pt x="28456" y="163384"/>
                      <a:pt x="28347" y="200294"/>
                    </a:cubicBezTo>
                    <a:cubicBezTo>
                      <a:pt x="18886" y="200330"/>
                      <a:pt x="9443" y="200312"/>
                      <a:pt x="0" y="200294"/>
                    </a:cubicBezTo>
                    <a:cubicBezTo>
                      <a:pt x="1041" y="161848"/>
                      <a:pt x="91" y="123366"/>
                      <a:pt x="603" y="84902"/>
                    </a:cubicBezTo>
                    <a:cubicBezTo>
                      <a:pt x="1096" y="61235"/>
                      <a:pt x="10283" y="37257"/>
                      <a:pt x="28054" y="21235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任意多边形: 形状 14"/>
              <p:cNvSpPr/>
              <p:nvPr/>
            </p:nvSpPr>
            <p:spPr>
              <a:xfrm>
                <a:off x="7612456" y="1945020"/>
                <a:ext cx="195431" cy="195702"/>
              </a:xfrm>
              <a:custGeom>
                <a:avLst/>
                <a:gdLst>
                  <a:gd name="connsiteX0" fmla="*/ 20608 w 195431"/>
                  <a:gd name="connsiteY0" fmla="*/ 37588 h 195702"/>
                  <a:gd name="connsiteX1" fmla="*/ 97868 w 195431"/>
                  <a:gd name="connsiteY1" fmla="*/ 20 h 195702"/>
                  <a:gd name="connsiteX2" fmla="*/ 167748 w 195431"/>
                  <a:gd name="connsiteY2" fmla="*/ 28681 h 195702"/>
                  <a:gd name="connsiteX3" fmla="*/ 195821 w 195431"/>
                  <a:gd name="connsiteY3" fmla="*/ 90172 h 195702"/>
                  <a:gd name="connsiteX4" fmla="*/ 195967 w 195431"/>
                  <a:gd name="connsiteY4" fmla="*/ 113455 h 195702"/>
                  <a:gd name="connsiteX5" fmla="*/ 29613 w 195431"/>
                  <a:gd name="connsiteY5" fmla="*/ 113509 h 195702"/>
                  <a:gd name="connsiteX6" fmla="*/ 55202 w 195431"/>
                  <a:gd name="connsiteY6" fmla="*/ 154278 h 195702"/>
                  <a:gd name="connsiteX7" fmla="*/ 126671 w 195431"/>
                  <a:gd name="connsiteY7" fmla="*/ 162563 h 195702"/>
                  <a:gd name="connsiteX8" fmla="*/ 158178 w 195431"/>
                  <a:gd name="connsiteY8" fmla="*/ 135403 h 195702"/>
                  <a:gd name="connsiteX9" fmla="*/ 182324 w 195431"/>
                  <a:gd name="connsiteY9" fmla="*/ 150144 h 195702"/>
                  <a:gd name="connsiteX10" fmla="*/ 126909 w 195431"/>
                  <a:gd name="connsiteY10" fmla="*/ 192431 h 195702"/>
                  <a:gd name="connsiteX11" fmla="*/ 48170 w 195431"/>
                  <a:gd name="connsiteY11" fmla="*/ 183377 h 195702"/>
                  <a:gd name="connsiteX12" fmla="*/ 2709 w 195431"/>
                  <a:gd name="connsiteY12" fmla="*/ 122563 h 195702"/>
                  <a:gd name="connsiteX13" fmla="*/ 20608 w 195431"/>
                  <a:gd name="connsiteY13" fmla="*/ 37588 h 195702"/>
                  <a:gd name="connsiteX14" fmla="*/ 61247 w 195431"/>
                  <a:gd name="connsiteY14" fmla="*/ 38667 h 195702"/>
                  <a:gd name="connsiteX15" fmla="*/ 29558 w 195431"/>
                  <a:gd name="connsiteY15" fmla="*/ 85087 h 195702"/>
                  <a:gd name="connsiteX16" fmla="*/ 166634 w 195431"/>
                  <a:gd name="connsiteY16" fmla="*/ 85123 h 195702"/>
                  <a:gd name="connsiteX17" fmla="*/ 142963 w 195431"/>
                  <a:gd name="connsiteY17" fmla="*/ 44483 h 195702"/>
                  <a:gd name="connsiteX18" fmla="*/ 61247 w 195431"/>
                  <a:gd name="connsiteY18" fmla="*/ 38667 h 19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5431" h="195702">
                    <a:moveTo>
                      <a:pt x="20608" y="37588"/>
                    </a:moveTo>
                    <a:cubicBezTo>
                      <a:pt x="38544" y="13829"/>
                      <a:pt x="68133" y="-547"/>
                      <a:pt x="97868" y="20"/>
                    </a:cubicBezTo>
                    <a:cubicBezTo>
                      <a:pt x="123749" y="-528"/>
                      <a:pt x="149739" y="10007"/>
                      <a:pt x="167748" y="28681"/>
                    </a:cubicBezTo>
                    <a:cubicBezTo>
                      <a:pt x="184168" y="44849"/>
                      <a:pt x="193903" y="67291"/>
                      <a:pt x="195821" y="90172"/>
                    </a:cubicBezTo>
                    <a:cubicBezTo>
                      <a:pt x="196168" y="97926"/>
                      <a:pt x="195858" y="105700"/>
                      <a:pt x="195967" y="113455"/>
                    </a:cubicBezTo>
                    <a:cubicBezTo>
                      <a:pt x="140516" y="113509"/>
                      <a:pt x="85064" y="113418"/>
                      <a:pt x="29613" y="113509"/>
                    </a:cubicBezTo>
                    <a:cubicBezTo>
                      <a:pt x="32882" y="129568"/>
                      <a:pt x="41942" y="144529"/>
                      <a:pt x="55202" y="154278"/>
                    </a:cubicBezTo>
                    <a:cubicBezTo>
                      <a:pt x="75329" y="169440"/>
                      <a:pt x="103548" y="172074"/>
                      <a:pt x="126671" y="162563"/>
                    </a:cubicBezTo>
                    <a:cubicBezTo>
                      <a:pt x="139767" y="157241"/>
                      <a:pt x="150671" y="147309"/>
                      <a:pt x="158178" y="135403"/>
                    </a:cubicBezTo>
                    <a:cubicBezTo>
                      <a:pt x="166178" y="140377"/>
                      <a:pt x="174269" y="145224"/>
                      <a:pt x="182324" y="150144"/>
                    </a:cubicBezTo>
                    <a:cubicBezTo>
                      <a:pt x="170031" y="170592"/>
                      <a:pt x="149812" y="185956"/>
                      <a:pt x="126909" y="192431"/>
                    </a:cubicBezTo>
                    <a:cubicBezTo>
                      <a:pt x="100845" y="199747"/>
                      <a:pt x="71713" y="197058"/>
                      <a:pt x="48170" y="183377"/>
                    </a:cubicBezTo>
                    <a:cubicBezTo>
                      <a:pt x="25522" y="170519"/>
                      <a:pt x="8536" y="147986"/>
                      <a:pt x="2709" y="122563"/>
                    </a:cubicBezTo>
                    <a:cubicBezTo>
                      <a:pt x="-4177" y="93482"/>
                      <a:pt x="2161" y="61237"/>
                      <a:pt x="20608" y="37588"/>
                    </a:cubicBezTo>
                    <a:moveTo>
                      <a:pt x="61247" y="38667"/>
                    </a:moveTo>
                    <a:cubicBezTo>
                      <a:pt x="44736" y="48781"/>
                      <a:pt x="33321" y="66175"/>
                      <a:pt x="29558" y="85087"/>
                    </a:cubicBezTo>
                    <a:cubicBezTo>
                      <a:pt x="75256" y="85178"/>
                      <a:pt x="120936" y="85105"/>
                      <a:pt x="166634" y="85123"/>
                    </a:cubicBezTo>
                    <a:cubicBezTo>
                      <a:pt x="163493" y="69467"/>
                      <a:pt x="155255" y="54744"/>
                      <a:pt x="142963" y="44483"/>
                    </a:cubicBezTo>
                    <a:cubicBezTo>
                      <a:pt x="120735" y="25187"/>
                      <a:pt x="85996" y="22810"/>
                      <a:pt x="61247" y="38667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任意多边形: 形状 15"/>
              <p:cNvSpPr/>
              <p:nvPr/>
            </p:nvSpPr>
            <p:spPr>
              <a:xfrm>
                <a:off x="7842665" y="1944584"/>
                <a:ext cx="87670" cy="195702"/>
              </a:xfrm>
              <a:custGeom>
                <a:avLst/>
                <a:gdLst>
                  <a:gd name="connsiteX0" fmla="*/ 23 w 87670"/>
                  <a:gd name="connsiteY0" fmla="*/ 512 h 195702"/>
                  <a:gd name="connsiteX1" fmla="*/ 28315 w 87670"/>
                  <a:gd name="connsiteY1" fmla="*/ 512 h 195702"/>
                  <a:gd name="connsiteX2" fmla="*/ 28406 w 87670"/>
                  <a:gd name="connsiteY2" fmla="*/ 24380 h 195702"/>
                  <a:gd name="connsiteX3" fmla="*/ 88588 w 87670"/>
                  <a:gd name="connsiteY3" fmla="*/ 0 h 195702"/>
                  <a:gd name="connsiteX4" fmla="*/ 88588 w 87670"/>
                  <a:gd name="connsiteY4" fmla="*/ 28258 h 195702"/>
                  <a:gd name="connsiteX5" fmla="*/ 52515 w 87670"/>
                  <a:gd name="connsiteY5" fmla="*/ 41097 h 195702"/>
                  <a:gd name="connsiteX6" fmla="*/ 28296 w 87670"/>
                  <a:gd name="connsiteY6" fmla="*/ 91962 h 195702"/>
                  <a:gd name="connsiteX7" fmla="*/ 28315 w 87670"/>
                  <a:gd name="connsiteY7" fmla="*/ 197129 h 195702"/>
                  <a:gd name="connsiteX8" fmla="*/ 5 w 87670"/>
                  <a:gd name="connsiteY8" fmla="*/ 197129 h 195702"/>
                  <a:gd name="connsiteX9" fmla="*/ 23 w 87670"/>
                  <a:gd name="connsiteY9" fmla="*/ 512 h 19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670" h="195702">
                    <a:moveTo>
                      <a:pt x="23" y="512"/>
                    </a:moveTo>
                    <a:cubicBezTo>
                      <a:pt x="9447" y="512"/>
                      <a:pt x="18872" y="512"/>
                      <a:pt x="28315" y="512"/>
                    </a:cubicBezTo>
                    <a:cubicBezTo>
                      <a:pt x="28333" y="8468"/>
                      <a:pt x="28242" y="16424"/>
                      <a:pt x="28406" y="24380"/>
                    </a:cubicBezTo>
                    <a:cubicBezTo>
                      <a:pt x="44552" y="9072"/>
                      <a:pt x="66342" y="238"/>
                      <a:pt x="88588" y="0"/>
                    </a:cubicBezTo>
                    <a:cubicBezTo>
                      <a:pt x="88588" y="9419"/>
                      <a:pt x="88588" y="18839"/>
                      <a:pt x="88588" y="28258"/>
                    </a:cubicBezTo>
                    <a:cubicBezTo>
                      <a:pt x="75620" y="28788"/>
                      <a:pt x="62725" y="32977"/>
                      <a:pt x="52515" y="41097"/>
                    </a:cubicBezTo>
                    <a:cubicBezTo>
                      <a:pt x="37228" y="53132"/>
                      <a:pt x="28023" y="72501"/>
                      <a:pt x="28296" y="91962"/>
                    </a:cubicBezTo>
                    <a:cubicBezTo>
                      <a:pt x="28351" y="127024"/>
                      <a:pt x="28296" y="162067"/>
                      <a:pt x="28315" y="197129"/>
                    </a:cubicBezTo>
                    <a:cubicBezTo>
                      <a:pt x="18872" y="197147"/>
                      <a:pt x="9447" y="197129"/>
                      <a:pt x="5" y="197129"/>
                    </a:cubicBezTo>
                    <a:cubicBezTo>
                      <a:pt x="5" y="131578"/>
                      <a:pt x="-14" y="66045"/>
                      <a:pt x="23" y="512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任意多边形: 形状 16"/>
              <p:cNvSpPr/>
              <p:nvPr/>
            </p:nvSpPr>
            <p:spPr>
              <a:xfrm>
                <a:off x="8354032" y="1944460"/>
                <a:ext cx="235614" cy="193873"/>
              </a:xfrm>
              <a:custGeom>
                <a:avLst/>
                <a:gdLst>
                  <a:gd name="connsiteX0" fmla="*/ 53033 w 235613"/>
                  <a:gd name="connsiteY0" fmla="*/ 1770 h 193873"/>
                  <a:gd name="connsiteX1" fmla="*/ 96064 w 235613"/>
                  <a:gd name="connsiteY1" fmla="*/ 5702 h 193873"/>
                  <a:gd name="connsiteX2" fmla="*/ 118402 w 235613"/>
                  <a:gd name="connsiteY2" fmla="*/ 19767 h 193873"/>
                  <a:gd name="connsiteX3" fmla="*/ 146748 w 235613"/>
                  <a:gd name="connsiteY3" fmla="*/ 3526 h 193873"/>
                  <a:gd name="connsiteX4" fmla="*/ 200574 w 235613"/>
                  <a:gd name="connsiteY4" fmla="*/ 7513 h 193873"/>
                  <a:gd name="connsiteX5" fmla="*/ 236592 w 235613"/>
                  <a:gd name="connsiteY5" fmla="*/ 62822 h 193873"/>
                  <a:gd name="connsiteX6" fmla="*/ 236574 w 235613"/>
                  <a:gd name="connsiteY6" fmla="*/ 194509 h 193873"/>
                  <a:gd name="connsiteX7" fmla="*/ 181323 w 235613"/>
                  <a:gd name="connsiteY7" fmla="*/ 194509 h 193873"/>
                  <a:gd name="connsiteX8" fmla="*/ 181780 w 235613"/>
                  <a:gd name="connsiteY8" fmla="*/ 79265 h 193873"/>
                  <a:gd name="connsiteX9" fmla="*/ 161616 w 235613"/>
                  <a:gd name="connsiteY9" fmla="*/ 57719 h 193873"/>
                  <a:gd name="connsiteX10" fmla="*/ 141653 w 235613"/>
                  <a:gd name="connsiteY10" fmla="*/ 77271 h 193873"/>
                  <a:gd name="connsiteX11" fmla="*/ 141141 w 235613"/>
                  <a:gd name="connsiteY11" fmla="*/ 194491 h 193873"/>
                  <a:gd name="connsiteX12" fmla="*/ 93196 w 235613"/>
                  <a:gd name="connsiteY12" fmla="*/ 194509 h 193873"/>
                  <a:gd name="connsiteX13" fmla="*/ 93653 w 235613"/>
                  <a:gd name="connsiteY13" fmla="*/ 90257 h 193873"/>
                  <a:gd name="connsiteX14" fmla="*/ 91041 w 235613"/>
                  <a:gd name="connsiteY14" fmla="*/ 67596 h 193873"/>
                  <a:gd name="connsiteX15" fmla="*/ 68667 w 235613"/>
                  <a:gd name="connsiteY15" fmla="*/ 59091 h 193873"/>
                  <a:gd name="connsiteX16" fmla="*/ 56192 w 235613"/>
                  <a:gd name="connsiteY16" fmla="*/ 77289 h 193873"/>
                  <a:gd name="connsiteX17" fmla="*/ 56211 w 235613"/>
                  <a:gd name="connsiteY17" fmla="*/ 194509 h 193873"/>
                  <a:gd name="connsiteX18" fmla="*/ 10 w 235613"/>
                  <a:gd name="connsiteY18" fmla="*/ 194455 h 193873"/>
                  <a:gd name="connsiteX19" fmla="*/ 29 w 235613"/>
                  <a:gd name="connsiteY19" fmla="*/ 68272 h 193873"/>
                  <a:gd name="connsiteX20" fmla="*/ 53033 w 235613"/>
                  <a:gd name="connsiteY20" fmla="*/ 1770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5613" h="193873">
                    <a:moveTo>
                      <a:pt x="53033" y="1770"/>
                    </a:moveTo>
                    <a:cubicBezTo>
                      <a:pt x="67315" y="-1357"/>
                      <a:pt x="82621" y="-150"/>
                      <a:pt x="96064" y="5702"/>
                    </a:cubicBezTo>
                    <a:cubicBezTo>
                      <a:pt x="104247" y="9086"/>
                      <a:pt x="111224" y="14665"/>
                      <a:pt x="118402" y="19767"/>
                    </a:cubicBezTo>
                    <a:cubicBezTo>
                      <a:pt x="127388" y="13622"/>
                      <a:pt x="136228" y="6873"/>
                      <a:pt x="146748" y="3526"/>
                    </a:cubicBezTo>
                    <a:cubicBezTo>
                      <a:pt x="164246" y="-2199"/>
                      <a:pt x="184136" y="-1010"/>
                      <a:pt x="200574" y="7513"/>
                    </a:cubicBezTo>
                    <a:cubicBezTo>
                      <a:pt x="221177" y="17792"/>
                      <a:pt x="236281" y="39484"/>
                      <a:pt x="236592" y="62822"/>
                    </a:cubicBezTo>
                    <a:cubicBezTo>
                      <a:pt x="236537" y="106718"/>
                      <a:pt x="236592" y="150614"/>
                      <a:pt x="236574" y="194509"/>
                    </a:cubicBezTo>
                    <a:cubicBezTo>
                      <a:pt x="218145" y="194509"/>
                      <a:pt x="199734" y="194509"/>
                      <a:pt x="181323" y="194509"/>
                    </a:cubicBezTo>
                    <a:cubicBezTo>
                      <a:pt x="181013" y="156082"/>
                      <a:pt x="181743" y="117673"/>
                      <a:pt x="181780" y="79265"/>
                    </a:cubicBezTo>
                    <a:cubicBezTo>
                      <a:pt x="182547" y="68089"/>
                      <a:pt x="172867" y="57481"/>
                      <a:pt x="161616" y="57719"/>
                    </a:cubicBezTo>
                    <a:cubicBezTo>
                      <a:pt x="151150" y="57518"/>
                      <a:pt x="141744" y="66809"/>
                      <a:pt x="141653" y="77271"/>
                    </a:cubicBezTo>
                    <a:cubicBezTo>
                      <a:pt x="141360" y="116357"/>
                      <a:pt x="142036" y="155442"/>
                      <a:pt x="141141" y="194491"/>
                    </a:cubicBezTo>
                    <a:cubicBezTo>
                      <a:pt x="125160" y="194528"/>
                      <a:pt x="109178" y="194509"/>
                      <a:pt x="93196" y="194509"/>
                    </a:cubicBezTo>
                    <a:cubicBezTo>
                      <a:pt x="93014" y="159759"/>
                      <a:pt x="93342" y="125008"/>
                      <a:pt x="93653" y="90257"/>
                    </a:cubicBezTo>
                    <a:cubicBezTo>
                      <a:pt x="93306" y="82721"/>
                      <a:pt x="94968" y="74473"/>
                      <a:pt x="91041" y="67596"/>
                    </a:cubicBezTo>
                    <a:cubicBezTo>
                      <a:pt x="87041" y="59786"/>
                      <a:pt x="76831" y="55963"/>
                      <a:pt x="68667" y="59091"/>
                    </a:cubicBezTo>
                    <a:cubicBezTo>
                      <a:pt x="61106" y="61578"/>
                      <a:pt x="56010" y="69425"/>
                      <a:pt x="56192" y="77289"/>
                    </a:cubicBezTo>
                    <a:cubicBezTo>
                      <a:pt x="56211" y="116357"/>
                      <a:pt x="56211" y="155442"/>
                      <a:pt x="56211" y="194509"/>
                    </a:cubicBezTo>
                    <a:cubicBezTo>
                      <a:pt x="37471" y="194491"/>
                      <a:pt x="18750" y="194564"/>
                      <a:pt x="10" y="194455"/>
                    </a:cubicBezTo>
                    <a:cubicBezTo>
                      <a:pt x="65" y="152406"/>
                      <a:pt x="47" y="110339"/>
                      <a:pt x="29" y="68272"/>
                    </a:cubicBezTo>
                    <a:cubicBezTo>
                      <a:pt x="-939" y="37106"/>
                      <a:pt x="22805" y="8172"/>
                      <a:pt x="53033" y="1770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任意多边形: 形状 17"/>
              <p:cNvSpPr/>
              <p:nvPr/>
            </p:nvSpPr>
            <p:spPr>
              <a:xfrm>
                <a:off x="8630252" y="1944508"/>
                <a:ext cx="235614" cy="193873"/>
              </a:xfrm>
              <a:custGeom>
                <a:avLst/>
                <a:gdLst>
                  <a:gd name="connsiteX0" fmla="*/ 44445 w 235613"/>
                  <a:gd name="connsiteY0" fmla="*/ 4282 h 193873"/>
                  <a:gd name="connsiteX1" fmla="*/ 99732 w 235613"/>
                  <a:gd name="connsiteY1" fmla="*/ 7464 h 193873"/>
                  <a:gd name="connsiteX2" fmla="*/ 118435 w 235613"/>
                  <a:gd name="connsiteY2" fmla="*/ 19737 h 193873"/>
                  <a:gd name="connsiteX3" fmla="*/ 168571 w 235613"/>
                  <a:gd name="connsiteY3" fmla="*/ 57 h 193873"/>
                  <a:gd name="connsiteX4" fmla="*/ 236497 w 235613"/>
                  <a:gd name="connsiteY4" fmla="*/ 61145 h 193873"/>
                  <a:gd name="connsiteX5" fmla="*/ 236607 w 235613"/>
                  <a:gd name="connsiteY5" fmla="*/ 194461 h 193873"/>
                  <a:gd name="connsiteX6" fmla="*/ 181356 w 235613"/>
                  <a:gd name="connsiteY6" fmla="*/ 194461 h 193873"/>
                  <a:gd name="connsiteX7" fmla="*/ 181374 w 235613"/>
                  <a:gd name="connsiteY7" fmla="*/ 77423 h 193873"/>
                  <a:gd name="connsiteX8" fmla="*/ 156535 w 235613"/>
                  <a:gd name="connsiteY8" fmla="*/ 58310 h 193873"/>
                  <a:gd name="connsiteX9" fmla="*/ 141722 w 235613"/>
                  <a:gd name="connsiteY9" fmla="*/ 75686 h 193873"/>
                  <a:gd name="connsiteX10" fmla="*/ 141174 w 235613"/>
                  <a:gd name="connsiteY10" fmla="*/ 194461 h 193873"/>
                  <a:gd name="connsiteX11" fmla="*/ 93229 w 235613"/>
                  <a:gd name="connsiteY11" fmla="*/ 194461 h 193873"/>
                  <a:gd name="connsiteX12" fmla="*/ 93211 w 235613"/>
                  <a:gd name="connsiteY12" fmla="*/ 75539 h 193873"/>
                  <a:gd name="connsiteX13" fmla="*/ 72042 w 235613"/>
                  <a:gd name="connsiteY13" fmla="*/ 58182 h 193873"/>
                  <a:gd name="connsiteX14" fmla="*/ 56225 w 235613"/>
                  <a:gd name="connsiteY14" fmla="*/ 77368 h 193873"/>
                  <a:gd name="connsiteX15" fmla="*/ 56298 w 235613"/>
                  <a:gd name="connsiteY15" fmla="*/ 194387 h 193873"/>
                  <a:gd name="connsiteX16" fmla="*/ 80 w 235613"/>
                  <a:gd name="connsiteY16" fmla="*/ 194461 h 193873"/>
                  <a:gd name="connsiteX17" fmla="*/ 43 w 235613"/>
                  <a:gd name="connsiteY17" fmla="*/ 68315 h 193873"/>
                  <a:gd name="connsiteX18" fmla="*/ 44445 w 235613"/>
                  <a:gd name="connsiteY18" fmla="*/ 4282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5613" h="193873">
                    <a:moveTo>
                      <a:pt x="44445" y="4282"/>
                    </a:moveTo>
                    <a:cubicBezTo>
                      <a:pt x="62253" y="-2248"/>
                      <a:pt x="82837" y="-1315"/>
                      <a:pt x="99732" y="7464"/>
                    </a:cubicBezTo>
                    <a:cubicBezTo>
                      <a:pt x="106416" y="10811"/>
                      <a:pt x="112261" y="15548"/>
                      <a:pt x="118435" y="19737"/>
                    </a:cubicBezTo>
                    <a:cubicBezTo>
                      <a:pt x="132791" y="8598"/>
                      <a:pt x="149795" y="-821"/>
                      <a:pt x="168571" y="57"/>
                    </a:cubicBezTo>
                    <a:cubicBezTo>
                      <a:pt x="202434" y="-1297"/>
                      <a:pt x="234944" y="26852"/>
                      <a:pt x="236497" y="61145"/>
                    </a:cubicBezTo>
                    <a:cubicBezTo>
                      <a:pt x="236734" y="105571"/>
                      <a:pt x="236533" y="150016"/>
                      <a:pt x="236607" y="194461"/>
                    </a:cubicBezTo>
                    <a:cubicBezTo>
                      <a:pt x="218178" y="194461"/>
                      <a:pt x="199767" y="194461"/>
                      <a:pt x="181356" y="194461"/>
                    </a:cubicBezTo>
                    <a:cubicBezTo>
                      <a:pt x="181356" y="155448"/>
                      <a:pt x="181338" y="116436"/>
                      <a:pt x="181374" y="77423"/>
                    </a:cubicBezTo>
                    <a:cubicBezTo>
                      <a:pt x="181904" y="64950"/>
                      <a:pt x="168388" y="54762"/>
                      <a:pt x="156535" y="58310"/>
                    </a:cubicBezTo>
                    <a:cubicBezTo>
                      <a:pt x="148644" y="60304"/>
                      <a:pt x="142325" y="67528"/>
                      <a:pt x="141722" y="75686"/>
                    </a:cubicBezTo>
                    <a:cubicBezTo>
                      <a:pt x="141503" y="115283"/>
                      <a:pt x="140918" y="154863"/>
                      <a:pt x="141174" y="194461"/>
                    </a:cubicBezTo>
                    <a:cubicBezTo>
                      <a:pt x="125192" y="194461"/>
                      <a:pt x="109211" y="194461"/>
                      <a:pt x="93229" y="194461"/>
                    </a:cubicBezTo>
                    <a:cubicBezTo>
                      <a:pt x="93193" y="154808"/>
                      <a:pt x="93266" y="115174"/>
                      <a:pt x="93211" y="75539"/>
                    </a:cubicBezTo>
                    <a:cubicBezTo>
                      <a:pt x="93047" y="65041"/>
                      <a:pt x="82362" y="56262"/>
                      <a:pt x="72042" y="58182"/>
                    </a:cubicBezTo>
                    <a:cubicBezTo>
                      <a:pt x="62928" y="59316"/>
                      <a:pt x="55476" y="68132"/>
                      <a:pt x="56225" y="77368"/>
                    </a:cubicBezTo>
                    <a:cubicBezTo>
                      <a:pt x="56317" y="116363"/>
                      <a:pt x="56170" y="155375"/>
                      <a:pt x="56298" y="194387"/>
                    </a:cubicBezTo>
                    <a:cubicBezTo>
                      <a:pt x="37559" y="194570"/>
                      <a:pt x="18819" y="194424"/>
                      <a:pt x="80" y="194461"/>
                    </a:cubicBezTo>
                    <a:cubicBezTo>
                      <a:pt x="43" y="152412"/>
                      <a:pt x="116" y="110363"/>
                      <a:pt x="43" y="68315"/>
                    </a:cubicBezTo>
                    <a:cubicBezTo>
                      <a:pt x="-1034" y="40258"/>
                      <a:pt x="18180" y="13463"/>
                      <a:pt x="44445" y="4282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任意多边形: 形状 18"/>
              <p:cNvSpPr/>
              <p:nvPr/>
            </p:nvSpPr>
            <p:spPr>
              <a:xfrm>
                <a:off x="6970983" y="1946449"/>
                <a:ext cx="168035" cy="199360"/>
              </a:xfrm>
              <a:custGeom>
                <a:avLst/>
                <a:gdLst>
                  <a:gd name="connsiteX0" fmla="*/ 7 w 168034"/>
                  <a:gd name="connsiteY0" fmla="*/ 18 h 199360"/>
                  <a:gd name="connsiteX1" fmla="*/ 28390 w 168034"/>
                  <a:gd name="connsiteY1" fmla="*/ 165 h 199360"/>
                  <a:gd name="connsiteX2" fmla="*/ 28335 w 168034"/>
                  <a:gd name="connsiteY2" fmla="*/ 119269 h 199360"/>
                  <a:gd name="connsiteX3" fmla="*/ 43331 w 168034"/>
                  <a:gd name="connsiteY3" fmla="*/ 158025 h 199360"/>
                  <a:gd name="connsiteX4" fmla="*/ 81887 w 168034"/>
                  <a:gd name="connsiteY4" fmla="*/ 172712 h 199360"/>
                  <a:gd name="connsiteX5" fmla="*/ 121941 w 168034"/>
                  <a:gd name="connsiteY5" fmla="*/ 161555 h 199360"/>
                  <a:gd name="connsiteX6" fmla="*/ 139622 w 168034"/>
                  <a:gd name="connsiteY6" fmla="*/ 132492 h 199360"/>
                  <a:gd name="connsiteX7" fmla="*/ 141101 w 168034"/>
                  <a:gd name="connsiteY7" fmla="*/ 101125 h 199360"/>
                  <a:gd name="connsiteX8" fmla="*/ 141174 w 168034"/>
                  <a:gd name="connsiteY8" fmla="*/ 0 h 199360"/>
                  <a:gd name="connsiteX9" fmla="*/ 168955 w 168034"/>
                  <a:gd name="connsiteY9" fmla="*/ 18 h 199360"/>
                  <a:gd name="connsiteX10" fmla="*/ 168973 w 168034"/>
                  <a:gd name="connsiteY10" fmla="*/ 122963 h 199360"/>
                  <a:gd name="connsiteX11" fmla="*/ 145265 w 168034"/>
                  <a:gd name="connsiteY11" fmla="*/ 179187 h 199360"/>
                  <a:gd name="connsiteX12" fmla="*/ 83586 w 168034"/>
                  <a:gd name="connsiteY12" fmla="*/ 200787 h 199360"/>
                  <a:gd name="connsiteX13" fmla="*/ 14564 w 168034"/>
                  <a:gd name="connsiteY13" fmla="*/ 168176 h 199360"/>
                  <a:gd name="connsiteX14" fmla="*/ 25 w 168034"/>
                  <a:gd name="connsiteY14" fmla="*/ 117549 h 199360"/>
                  <a:gd name="connsiteX15" fmla="*/ 7 w 168034"/>
                  <a:gd name="connsiteY15" fmla="*/ 18 h 19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034" h="199360">
                    <a:moveTo>
                      <a:pt x="7" y="18"/>
                    </a:moveTo>
                    <a:cubicBezTo>
                      <a:pt x="9468" y="73"/>
                      <a:pt x="18929" y="-128"/>
                      <a:pt x="28390" y="165"/>
                    </a:cubicBezTo>
                    <a:cubicBezTo>
                      <a:pt x="28244" y="39854"/>
                      <a:pt x="28354" y="79561"/>
                      <a:pt x="28335" y="119269"/>
                    </a:cubicBezTo>
                    <a:cubicBezTo>
                      <a:pt x="28372" y="133389"/>
                      <a:pt x="32755" y="148203"/>
                      <a:pt x="43331" y="158025"/>
                    </a:cubicBezTo>
                    <a:cubicBezTo>
                      <a:pt x="53467" y="168085"/>
                      <a:pt x="67969" y="172127"/>
                      <a:pt x="81887" y="172712"/>
                    </a:cubicBezTo>
                    <a:cubicBezTo>
                      <a:pt x="95878" y="173059"/>
                      <a:pt x="110599" y="170188"/>
                      <a:pt x="121941" y="161555"/>
                    </a:cubicBezTo>
                    <a:cubicBezTo>
                      <a:pt x="131311" y="154623"/>
                      <a:pt x="137357" y="143814"/>
                      <a:pt x="139622" y="132492"/>
                    </a:cubicBezTo>
                    <a:cubicBezTo>
                      <a:pt x="141686" y="122158"/>
                      <a:pt x="140991" y="111587"/>
                      <a:pt x="141101" y="101125"/>
                    </a:cubicBezTo>
                    <a:cubicBezTo>
                      <a:pt x="141156" y="67417"/>
                      <a:pt x="140991" y="33708"/>
                      <a:pt x="141174" y="0"/>
                    </a:cubicBezTo>
                    <a:cubicBezTo>
                      <a:pt x="150434" y="37"/>
                      <a:pt x="159694" y="0"/>
                      <a:pt x="168955" y="18"/>
                    </a:cubicBezTo>
                    <a:cubicBezTo>
                      <a:pt x="168973" y="40988"/>
                      <a:pt x="168936" y="81975"/>
                      <a:pt x="168973" y="122963"/>
                    </a:cubicBezTo>
                    <a:cubicBezTo>
                      <a:pt x="168809" y="143795"/>
                      <a:pt x="160644" y="164884"/>
                      <a:pt x="145265" y="179187"/>
                    </a:cubicBezTo>
                    <a:cubicBezTo>
                      <a:pt x="128900" y="194642"/>
                      <a:pt x="105796" y="201519"/>
                      <a:pt x="83586" y="200787"/>
                    </a:cubicBezTo>
                    <a:cubicBezTo>
                      <a:pt x="57340" y="201317"/>
                      <a:pt x="29742" y="190325"/>
                      <a:pt x="14564" y="168176"/>
                    </a:cubicBezTo>
                    <a:cubicBezTo>
                      <a:pt x="4007" y="153581"/>
                      <a:pt x="62" y="135309"/>
                      <a:pt x="25" y="117549"/>
                    </a:cubicBezTo>
                    <a:cubicBezTo>
                      <a:pt x="-30" y="78372"/>
                      <a:pt x="25" y="39195"/>
                      <a:pt x="7" y="18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任意多边形: 形状 19"/>
              <p:cNvSpPr/>
              <p:nvPr/>
            </p:nvSpPr>
            <p:spPr>
              <a:xfrm>
                <a:off x="7942172" y="1945992"/>
                <a:ext cx="166208" cy="193873"/>
              </a:xfrm>
              <a:custGeom>
                <a:avLst/>
                <a:gdLst>
                  <a:gd name="connsiteX0" fmla="*/ 37628 w 166208"/>
                  <a:gd name="connsiteY0" fmla="*/ 20393 h 193873"/>
                  <a:gd name="connsiteX1" fmla="*/ 115399 w 166208"/>
                  <a:gd name="connsiteY1" fmla="*/ 1683 h 193873"/>
                  <a:gd name="connsiteX2" fmla="*/ 166412 w 166208"/>
                  <a:gd name="connsiteY2" fmla="*/ 29081 h 193873"/>
                  <a:gd name="connsiteX3" fmla="*/ 126851 w 166208"/>
                  <a:gd name="connsiteY3" fmla="*/ 68441 h 193873"/>
                  <a:gd name="connsiteX4" fmla="*/ 96787 w 166208"/>
                  <a:gd name="connsiteY4" fmla="*/ 56187 h 193873"/>
                  <a:gd name="connsiteX5" fmla="*/ 62851 w 166208"/>
                  <a:gd name="connsiteY5" fmla="*/ 74806 h 193873"/>
                  <a:gd name="connsiteX6" fmla="*/ 60459 w 166208"/>
                  <a:gd name="connsiteY6" fmla="*/ 116086 h 193873"/>
                  <a:gd name="connsiteX7" fmla="*/ 91490 w 166208"/>
                  <a:gd name="connsiteY7" fmla="*/ 138564 h 193873"/>
                  <a:gd name="connsiteX8" fmla="*/ 127015 w 166208"/>
                  <a:gd name="connsiteY8" fmla="*/ 126822 h 193873"/>
                  <a:gd name="connsiteX9" fmla="*/ 166485 w 166208"/>
                  <a:gd name="connsiteY9" fmla="*/ 166402 h 193873"/>
                  <a:gd name="connsiteX10" fmla="*/ 102266 w 166208"/>
                  <a:gd name="connsiteY10" fmla="*/ 194934 h 193873"/>
                  <a:gd name="connsiteX11" fmla="*/ 25610 w 166208"/>
                  <a:gd name="connsiteY11" fmla="*/ 163585 h 193873"/>
                  <a:gd name="connsiteX12" fmla="*/ 441 w 166208"/>
                  <a:gd name="connsiteY12" fmla="*/ 88541 h 193873"/>
                  <a:gd name="connsiteX13" fmla="*/ 37628 w 166208"/>
                  <a:gd name="connsiteY13" fmla="*/ 20393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08" h="193873">
                    <a:moveTo>
                      <a:pt x="37628" y="20393"/>
                    </a:moveTo>
                    <a:cubicBezTo>
                      <a:pt x="59308" y="3420"/>
                      <a:pt x="88385" y="-3494"/>
                      <a:pt x="115399" y="1683"/>
                    </a:cubicBezTo>
                    <a:cubicBezTo>
                      <a:pt x="134577" y="5304"/>
                      <a:pt x="153206" y="14504"/>
                      <a:pt x="166412" y="29081"/>
                    </a:cubicBezTo>
                    <a:cubicBezTo>
                      <a:pt x="153024" y="41994"/>
                      <a:pt x="140147" y="55437"/>
                      <a:pt x="126851" y="68441"/>
                    </a:cubicBezTo>
                    <a:cubicBezTo>
                      <a:pt x="118979" y="60540"/>
                      <a:pt x="107965" y="55857"/>
                      <a:pt x="96787" y="56187"/>
                    </a:cubicBezTo>
                    <a:cubicBezTo>
                      <a:pt x="83271" y="56095"/>
                      <a:pt x="70176" y="63521"/>
                      <a:pt x="62851" y="74806"/>
                    </a:cubicBezTo>
                    <a:cubicBezTo>
                      <a:pt x="54760" y="86822"/>
                      <a:pt x="53865" y="103210"/>
                      <a:pt x="60459" y="116086"/>
                    </a:cubicBezTo>
                    <a:cubicBezTo>
                      <a:pt x="66395" y="127993"/>
                      <a:pt x="78267" y="136772"/>
                      <a:pt x="91490" y="138564"/>
                    </a:cubicBezTo>
                    <a:cubicBezTo>
                      <a:pt x="104403" y="140741"/>
                      <a:pt x="117572" y="135583"/>
                      <a:pt x="127015" y="126822"/>
                    </a:cubicBezTo>
                    <a:cubicBezTo>
                      <a:pt x="140056" y="140119"/>
                      <a:pt x="153280" y="153251"/>
                      <a:pt x="166485" y="166402"/>
                    </a:cubicBezTo>
                    <a:cubicBezTo>
                      <a:pt x="149700" y="183576"/>
                      <a:pt x="126230" y="193910"/>
                      <a:pt x="102266" y="194934"/>
                    </a:cubicBezTo>
                    <a:cubicBezTo>
                      <a:pt x="73737" y="196580"/>
                      <a:pt x="44788" y="184820"/>
                      <a:pt x="25610" y="163585"/>
                    </a:cubicBezTo>
                    <a:cubicBezTo>
                      <a:pt x="7035" y="143686"/>
                      <a:pt x="-2189" y="115611"/>
                      <a:pt x="441" y="88541"/>
                    </a:cubicBezTo>
                    <a:cubicBezTo>
                      <a:pt x="2669" y="61966"/>
                      <a:pt x="16496" y="36616"/>
                      <a:pt x="37628" y="20393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任意多边形: 形状 20"/>
              <p:cNvSpPr/>
              <p:nvPr/>
            </p:nvSpPr>
            <p:spPr>
              <a:xfrm>
                <a:off x="8125140" y="1945956"/>
                <a:ext cx="193605" cy="193873"/>
              </a:xfrm>
              <a:custGeom>
                <a:avLst/>
                <a:gdLst>
                  <a:gd name="connsiteX0" fmla="*/ 82147 w 193605"/>
                  <a:gd name="connsiteY0" fmla="*/ 1225 h 193873"/>
                  <a:gd name="connsiteX1" fmla="*/ 157214 w 193605"/>
                  <a:gd name="connsiteY1" fmla="*/ 20612 h 193873"/>
                  <a:gd name="connsiteX2" fmla="*/ 193944 w 193605"/>
                  <a:gd name="connsiteY2" fmla="*/ 85011 h 193873"/>
                  <a:gd name="connsiteX3" fmla="*/ 178145 w 193605"/>
                  <a:gd name="connsiteY3" fmla="*/ 152080 h 193873"/>
                  <a:gd name="connsiteX4" fmla="*/ 109343 w 193605"/>
                  <a:gd name="connsiteY4" fmla="*/ 194385 h 193873"/>
                  <a:gd name="connsiteX5" fmla="*/ 34823 w 193605"/>
                  <a:gd name="connsiteY5" fmla="*/ 172473 h 193873"/>
                  <a:gd name="connsiteX6" fmla="*/ 10 w 193605"/>
                  <a:gd name="connsiteY6" fmla="*/ 97741 h 193873"/>
                  <a:gd name="connsiteX7" fmla="*/ 20321 w 193605"/>
                  <a:gd name="connsiteY7" fmla="*/ 37841 h 193873"/>
                  <a:gd name="connsiteX8" fmla="*/ 82147 w 193605"/>
                  <a:gd name="connsiteY8" fmla="*/ 1225 h 193873"/>
                  <a:gd name="connsiteX9" fmla="*/ 90073 w 193605"/>
                  <a:gd name="connsiteY9" fmla="*/ 56789 h 193873"/>
                  <a:gd name="connsiteX10" fmla="*/ 56357 w 193605"/>
                  <a:gd name="connsiteY10" fmla="*/ 103538 h 193873"/>
                  <a:gd name="connsiteX11" fmla="*/ 101872 w 193605"/>
                  <a:gd name="connsiteY11" fmla="*/ 138801 h 193873"/>
                  <a:gd name="connsiteX12" fmla="*/ 138584 w 193605"/>
                  <a:gd name="connsiteY12" fmla="*/ 95966 h 193873"/>
                  <a:gd name="connsiteX13" fmla="*/ 90073 w 193605"/>
                  <a:gd name="connsiteY13" fmla="*/ 56789 h 19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3605" h="193873">
                    <a:moveTo>
                      <a:pt x="82147" y="1225"/>
                    </a:moveTo>
                    <a:cubicBezTo>
                      <a:pt x="108411" y="-3092"/>
                      <a:pt x="136301" y="4151"/>
                      <a:pt x="157214" y="20612"/>
                    </a:cubicBezTo>
                    <a:cubicBezTo>
                      <a:pt x="177305" y="36103"/>
                      <a:pt x="190766" y="59844"/>
                      <a:pt x="193944" y="85011"/>
                    </a:cubicBezTo>
                    <a:cubicBezTo>
                      <a:pt x="196994" y="108294"/>
                      <a:pt x="191406" y="132674"/>
                      <a:pt x="178145" y="152080"/>
                    </a:cubicBezTo>
                    <a:cubicBezTo>
                      <a:pt x="162712" y="175217"/>
                      <a:pt x="136995" y="191220"/>
                      <a:pt x="109343" y="194385"/>
                    </a:cubicBezTo>
                    <a:cubicBezTo>
                      <a:pt x="82914" y="197805"/>
                      <a:pt x="55188" y="189739"/>
                      <a:pt x="34823" y="172473"/>
                    </a:cubicBezTo>
                    <a:cubicBezTo>
                      <a:pt x="12960" y="154348"/>
                      <a:pt x="-337" y="126200"/>
                      <a:pt x="10" y="97741"/>
                    </a:cubicBezTo>
                    <a:cubicBezTo>
                      <a:pt x="-318" y="76213"/>
                      <a:pt x="7115" y="54796"/>
                      <a:pt x="20321" y="37841"/>
                    </a:cubicBezTo>
                    <a:cubicBezTo>
                      <a:pt x="35279" y="18362"/>
                      <a:pt x="57855" y="4864"/>
                      <a:pt x="82147" y="1225"/>
                    </a:cubicBezTo>
                    <a:moveTo>
                      <a:pt x="90073" y="56789"/>
                    </a:moveTo>
                    <a:cubicBezTo>
                      <a:pt x="68832" y="60210"/>
                      <a:pt x="52741" y="82212"/>
                      <a:pt x="56357" y="103538"/>
                    </a:cubicBezTo>
                    <a:cubicBezTo>
                      <a:pt x="59097" y="124901"/>
                      <a:pt x="80466" y="141655"/>
                      <a:pt x="101872" y="138801"/>
                    </a:cubicBezTo>
                    <a:cubicBezTo>
                      <a:pt x="122694" y="136753"/>
                      <a:pt x="140009" y="117018"/>
                      <a:pt x="138584" y="95966"/>
                    </a:cubicBezTo>
                    <a:cubicBezTo>
                      <a:pt x="138493" y="71769"/>
                      <a:pt x="113708" y="51851"/>
                      <a:pt x="90073" y="56789"/>
                    </a:cubicBezTo>
                    <a:close/>
                  </a:path>
                </a:pathLst>
              </a:custGeom>
              <a:grpFill/>
              <a:ln w="18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4" name="矩形 17" descr="e7d195523061f1c01ef2b70529884c179423570dbaad84926380ABC1F97BAEF0C8FC051856578EAB7874501A1FFE158C4981707381814BCC4D9A8E3554438DEE4FBCF5A5B4D2A8B0989AB57E8BAC65EBA34ED8FB1A48FECAC0ED8A4DF70CC7B90FD7A086B1F16DEEBEB2C5CF2C88846FC5891EC4571F9415002F4432C631761E04B37734D4BF7664"/>
            <p:cNvSpPr>
              <a:spLocks noChangeArrowheads="1"/>
            </p:cNvSpPr>
            <p:nvPr/>
          </p:nvSpPr>
          <p:spPr bwMode="auto">
            <a:xfrm>
              <a:off x="2853966" y="2771480"/>
              <a:ext cx="6484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Empowering Every </a:t>
              </a:r>
              <a:r>
                <a:rPr lang="en-US" altLang="zh-CN" dirty="0" err="1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IoT</a:t>
              </a:r>
              <a:r>
                <a:rPr lang="en-US" altLang="zh-CN" dirty="0">
                  <a:solidFill>
                    <a:srgbClr val="BC35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 Device with Our Technology</a:t>
              </a:r>
            </a:p>
          </p:txBody>
        </p:sp>
        <p:sp>
          <p:nvSpPr>
            <p:cNvPr id="125" name="矩形 124"/>
            <p:cNvSpPr>
              <a:spLocks noChangeAspect="1"/>
            </p:cNvSpPr>
            <p:nvPr/>
          </p:nvSpPr>
          <p:spPr>
            <a:xfrm>
              <a:off x="10457245" y="-477820"/>
              <a:ext cx="1955401" cy="195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矩形 125"/>
            <p:cNvSpPr>
              <a:spLocks noChangeAspect="1"/>
            </p:cNvSpPr>
            <p:nvPr/>
          </p:nvSpPr>
          <p:spPr>
            <a:xfrm>
              <a:off x="10729775" y="-304800"/>
              <a:ext cx="609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矩形 126"/>
            <p:cNvSpPr>
              <a:spLocks noChangeAspect="1"/>
            </p:cNvSpPr>
            <p:nvPr/>
          </p:nvSpPr>
          <p:spPr>
            <a:xfrm>
              <a:off x="11593074" y="759840"/>
              <a:ext cx="927100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矩形 127"/>
            <p:cNvSpPr>
              <a:spLocks noChangeAspect="1"/>
            </p:cNvSpPr>
            <p:nvPr/>
          </p:nvSpPr>
          <p:spPr>
            <a:xfrm>
              <a:off x="10340654" y="2187120"/>
              <a:ext cx="647700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矩形 128"/>
            <p:cNvSpPr>
              <a:spLocks noChangeAspect="1"/>
            </p:cNvSpPr>
            <p:nvPr/>
          </p:nvSpPr>
          <p:spPr>
            <a:xfrm>
              <a:off x="11953166" y="3503385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矩形 129"/>
            <p:cNvSpPr>
              <a:spLocks noChangeAspect="1"/>
            </p:cNvSpPr>
            <p:nvPr/>
          </p:nvSpPr>
          <p:spPr>
            <a:xfrm>
              <a:off x="11815648" y="1848791"/>
              <a:ext cx="673100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>
              <a:spLocks noChangeAspect="1"/>
            </p:cNvSpPr>
            <p:nvPr/>
          </p:nvSpPr>
          <p:spPr>
            <a:xfrm>
              <a:off x="10880464" y="262590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 131"/>
            <p:cNvSpPr>
              <a:spLocks noChangeAspect="1"/>
            </p:cNvSpPr>
            <p:nvPr/>
          </p:nvSpPr>
          <p:spPr>
            <a:xfrm>
              <a:off x="11572289" y="4211330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矩形 132"/>
            <p:cNvSpPr>
              <a:spLocks noChangeAspect="1"/>
            </p:cNvSpPr>
            <p:nvPr/>
          </p:nvSpPr>
          <p:spPr>
            <a:xfrm>
              <a:off x="10688874" y="4970263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矩形 133"/>
            <p:cNvSpPr>
              <a:spLocks noChangeAspect="1"/>
            </p:cNvSpPr>
            <p:nvPr/>
          </p:nvSpPr>
          <p:spPr>
            <a:xfrm>
              <a:off x="10880464" y="6085704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矩形 134"/>
            <p:cNvSpPr>
              <a:spLocks noChangeAspect="1"/>
            </p:cNvSpPr>
            <p:nvPr/>
          </p:nvSpPr>
          <p:spPr>
            <a:xfrm>
              <a:off x="9766311" y="3909976"/>
              <a:ext cx="901700" cy="90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矩形 135"/>
            <p:cNvSpPr>
              <a:spLocks noChangeAspect="1"/>
            </p:cNvSpPr>
            <p:nvPr/>
          </p:nvSpPr>
          <p:spPr>
            <a:xfrm>
              <a:off x="10113615" y="694960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/>
            <p:cNvSpPr>
              <a:spLocks noChangeAspect="1"/>
            </p:cNvSpPr>
            <p:nvPr/>
          </p:nvSpPr>
          <p:spPr>
            <a:xfrm>
              <a:off x="12075674" y="564120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矩形 137"/>
            <p:cNvSpPr>
              <a:spLocks noChangeAspect="1"/>
            </p:cNvSpPr>
            <p:nvPr/>
          </p:nvSpPr>
          <p:spPr>
            <a:xfrm>
              <a:off x="11451964" y="4849159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138"/>
            <p:cNvSpPr>
              <a:spLocks noChangeAspect="1"/>
            </p:cNvSpPr>
            <p:nvPr/>
          </p:nvSpPr>
          <p:spPr>
            <a:xfrm>
              <a:off x="9807254" y="6563046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139"/>
            <p:cNvSpPr>
              <a:spLocks noChangeAspect="1"/>
            </p:cNvSpPr>
            <p:nvPr/>
          </p:nvSpPr>
          <p:spPr>
            <a:xfrm>
              <a:off x="10019066" y="5352351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140"/>
            <p:cNvSpPr>
              <a:spLocks noChangeAspect="1"/>
            </p:cNvSpPr>
            <p:nvPr/>
          </p:nvSpPr>
          <p:spPr>
            <a:xfrm flipH="1">
              <a:off x="-220645" y="-477820"/>
              <a:ext cx="1955401" cy="195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141"/>
            <p:cNvSpPr>
              <a:spLocks noChangeAspect="1"/>
            </p:cNvSpPr>
            <p:nvPr/>
          </p:nvSpPr>
          <p:spPr>
            <a:xfrm flipH="1">
              <a:off x="852626" y="-304800"/>
              <a:ext cx="609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142"/>
            <p:cNvSpPr>
              <a:spLocks noChangeAspect="1"/>
            </p:cNvSpPr>
            <p:nvPr/>
          </p:nvSpPr>
          <p:spPr>
            <a:xfrm flipH="1">
              <a:off x="-328173" y="759840"/>
              <a:ext cx="927100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143"/>
            <p:cNvSpPr>
              <a:spLocks noChangeAspect="1"/>
            </p:cNvSpPr>
            <p:nvPr/>
          </p:nvSpPr>
          <p:spPr>
            <a:xfrm flipH="1">
              <a:off x="1203647" y="2187120"/>
              <a:ext cx="647700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144"/>
            <p:cNvSpPr>
              <a:spLocks noChangeAspect="1"/>
            </p:cNvSpPr>
            <p:nvPr/>
          </p:nvSpPr>
          <p:spPr>
            <a:xfrm flipH="1">
              <a:off x="-446965" y="3503385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145"/>
            <p:cNvSpPr>
              <a:spLocks noChangeAspect="1"/>
            </p:cNvSpPr>
            <p:nvPr/>
          </p:nvSpPr>
          <p:spPr>
            <a:xfrm flipH="1">
              <a:off x="-296747" y="1848791"/>
              <a:ext cx="673100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146"/>
            <p:cNvSpPr>
              <a:spLocks noChangeAspect="1"/>
            </p:cNvSpPr>
            <p:nvPr/>
          </p:nvSpPr>
          <p:spPr>
            <a:xfrm flipH="1">
              <a:off x="397137" y="262590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147"/>
            <p:cNvSpPr>
              <a:spLocks noChangeAspect="1"/>
            </p:cNvSpPr>
            <p:nvPr/>
          </p:nvSpPr>
          <p:spPr>
            <a:xfrm flipH="1">
              <a:off x="-269288" y="4211330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148"/>
            <p:cNvSpPr>
              <a:spLocks noChangeAspect="1"/>
            </p:cNvSpPr>
            <p:nvPr/>
          </p:nvSpPr>
          <p:spPr>
            <a:xfrm flipH="1">
              <a:off x="1020527" y="4970263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149"/>
            <p:cNvSpPr>
              <a:spLocks noChangeAspect="1"/>
            </p:cNvSpPr>
            <p:nvPr/>
          </p:nvSpPr>
          <p:spPr>
            <a:xfrm flipH="1">
              <a:off x="613037" y="6085704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150"/>
            <p:cNvSpPr>
              <a:spLocks noChangeAspect="1"/>
            </p:cNvSpPr>
            <p:nvPr/>
          </p:nvSpPr>
          <p:spPr>
            <a:xfrm flipH="1">
              <a:off x="1523990" y="3909976"/>
              <a:ext cx="901700" cy="90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151"/>
            <p:cNvSpPr>
              <a:spLocks noChangeAspect="1"/>
            </p:cNvSpPr>
            <p:nvPr/>
          </p:nvSpPr>
          <p:spPr>
            <a:xfrm flipH="1">
              <a:off x="922686" y="694960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152"/>
            <p:cNvSpPr>
              <a:spLocks noChangeAspect="1"/>
            </p:cNvSpPr>
            <p:nvPr/>
          </p:nvSpPr>
          <p:spPr>
            <a:xfrm flipH="1">
              <a:off x="-772673" y="564120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153"/>
            <p:cNvSpPr>
              <a:spLocks noChangeAspect="1"/>
            </p:cNvSpPr>
            <p:nvPr/>
          </p:nvSpPr>
          <p:spPr>
            <a:xfrm flipH="1">
              <a:off x="54237" y="4849159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154"/>
            <p:cNvSpPr>
              <a:spLocks noChangeAspect="1"/>
            </p:cNvSpPr>
            <p:nvPr/>
          </p:nvSpPr>
          <p:spPr>
            <a:xfrm flipH="1">
              <a:off x="1203647" y="4027788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155"/>
            <p:cNvSpPr>
              <a:spLocks noChangeAspect="1"/>
            </p:cNvSpPr>
            <p:nvPr/>
          </p:nvSpPr>
          <p:spPr>
            <a:xfrm flipH="1">
              <a:off x="1686247" y="6563046"/>
              <a:ext cx="698500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156"/>
            <p:cNvSpPr>
              <a:spLocks noChangeAspect="1"/>
            </p:cNvSpPr>
            <p:nvPr/>
          </p:nvSpPr>
          <p:spPr>
            <a:xfrm flipH="1">
              <a:off x="1017235" y="5352351"/>
              <a:ext cx="11557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10402575" y="956270"/>
              <a:ext cx="577780" cy="633081"/>
              <a:chOff x="10348951" y="860289"/>
              <a:chExt cx="699114" cy="766028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11" name="任意多边形: 形状 63"/>
              <p:cNvSpPr/>
              <p:nvPr/>
            </p:nvSpPr>
            <p:spPr>
              <a:xfrm rot="21596871">
                <a:off x="10482100" y="1210194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任意多边形: 形状 65"/>
              <p:cNvSpPr/>
              <p:nvPr/>
            </p:nvSpPr>
            <p:spPr>
              <a:xfrm rot="21596871">
                <a:off x="10481949" y="1043736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任意多边形: 形状 66"/>
              <p:cNvSpPr/>
              <p:nvPr/>
            </p:nvSpPr>
            <p:spPr>
              <a:xfrm rot="21596871">
                <a:off x="10548881" y="1426527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任意多边形: 形状 64"/>
              <p:cNvSpPr/>
              <p:nvPr/>
            </p:nvSpPr>
            <p:spPr>
              <a:xfrm rot="21596871">
                <a:off x="10348951" y="860621"/>
                <a:ext cx="332912" cy="765696"/>
              </a:xfrm>
              <a:custGeom>
                <a:avLst/>
                <a:gdLst>
                  <a:gd name="connsiteX0" fmla="*/ 1778889 w 2541270"/>
                  <a:gd name="connsiteY0" fmla="*/ 4089410 h 5844921"/>
                  <a:gd name="connsiteX1" fmla="*/ 2033016 w 2541270"/>
                  <a:gd name="connsiteY1" fmla="*/ 4447223 h 5844921"/>
                  <a:gd name="connsiteX2" fmla="*/ 1651826 w 2541270"/>
                  <a:gd name="connsiteY2" fmla="*/ 4828413 h 5844921"/>
                  <a:gd name="connsiteX3" fmla="*/ 1270635 w 2541270"/>
                  <a:gd name="connsiteY3" fmla="*/ 4447223 h 5844921"/>
                  <a:gd name="connsiteX4" fmla="*/ 1524762 w 2541270"/>
                  <a:gd name="connsiteY4" fmla="*/ 4089410 h 5844921"/>
                  <a:gd name="connsiteX5" fmla="*/ 1524762 w 2541270"/>
                  <a:gd name="connsiteY5" fmla="*/ 3303651 h 5844921"/>
                  <a:gd name="connsiteX6" fmla="*/ 2541270 w 2541270"/>
                  <a:gd name="connsiteY6" fmla="*/ 3303651 h 5844921"/>
                  <a:gd name="connsiteX7" fmla="*/ 2541270 w 2541270"/>
                  <a:gd name="connsiteY7" fmla="*/ 2287143 h 5844921"/>
                  <a:gd name="connsiteX8" fmla="*/ 1778889 w 2541270"/>
                  <a:gd name="connsiteY8" fmla="*/ 2287143 h 5844921"/>
                  <a:gd name="connsiteX9" fmla="*/ 1778889 w 2541270"/>
                  <a:gd name="connsiteY9" fmla="*/ 1651826 h 5844921"/>
                  <a:gd name="connsiteX10" fmla="*/ 1501384 w 2541270"/>
                  <a:gd name="connsiteY10" fmla="*/ 1651826 h 5844921"/>
                  <a:gd name="connsiteX11" fmla="*/ 1143572 w 2541270"/>
                  <a:gd name="connsiteY11" fmla="*/ 1905953 h 5844921"/>
                  <a:gd name="connsiteX12" fmla="*/ 762381 w 2541270"/>
                  <a:gd name="connsiteY12" fmla="*/ 1524762 h 5844921"/>
                  <a:gd name="connsiteX13" fmla="*/ 1143572 w 2541270"/>
                  <a:gd name="connsiteY13" fmla="*/ 1143572 h 5844921"/>
                  <a:gd name="connsiteX14" fmla="*/ 1501384 w 2541270"/>
                  <a:gd name="connsiteY14" fmla="*/ 1397699 h 5844921"/>
                  <a:gd name="connsiteX15" fmla="*/ 2033016 w 2541270"/>
                  <a:gd name="connsiteY15" fmla="*/ 1397699 h 5844921"/>
                  <a:gd name="connsiteX16" fmla="*/ 2033016 w 2541270"/>
                  <a:gd name="connsiteY16" fmla="*/ 2033016 h 5844921"/>
                  <a:gd name="connsiteX17" fmla="*/ 2541270 w 2541270"/>
                  <a:gd name="connsiteY17" fmla="*/ 2033016 h 5844921"/>
                  <a:gd name="connsiteX18" fmla="*/ 2541270 w 2541270"/>
                  <a:gd name="connsiteY18" fmla="*/ 659092 h 5844921"/>
                  <a:gd name="connsiteX19" fmla="*/ 1951815 w 2541270"/>
                  <a:gd name="connsiteY19" fmla="*/ 0 h 5844921"/>
                  <a:gd name="connsiteX20" fmla="*/ 920813 w 2541270"/>
                  <a:gd name="connsiteY20" fmla="*/ 649910 h 5844921"/>
                  <a:gd name="connsiteX21" fmla="*/ 0 w 2541270"/>
                  <a:gd name="connsiteY21" fmla="*/ 2033016 h 5844921"/>
                  <a:gd name="connsiteX22" fmla="*/ 123738 w 2541270"/>
                  <a:gd name="connsiteY22" fmla="*/ 2668334 h 5844921"/>
                  <a:gd name="connsiteX23" fmla="*/ 785759 w 2541270"/>
                  <a:gd name="connsiteY23" fmla="*/ 2668334 h 5844921"/>
                  <a:gd name="connsiteX24" fmla="*/ 1143572 w 2541270"/>
                  <a:gd name="connsiteY24" fmla="*/ 2414207 h 5844921"/>
                  <a:gd name="connsiteX25" fmla="*/ 1524762 w 2541270"/>
                  <a:gd name="connsiteY25" fmla="*/ 2795397 h 5844921"/>
                  <a:gd name="connsiteX26" fmla="*/ 1143572 w 2541270"/>
                  <a:gd name="connsiteY26" fmla="*/ 3176588 h 5844921"/>
                  <a:gd name="connsiteX27" fmla="*/ 785759 w 2541270"/>
                  <a:gd name="connsiteY27" fmla="*/ 2922461 h 5844921"/>
                  <a:gd name="connsiteX28" fmla="*/ 164785 w 2541270"/>
                  <a:gd name="connsiteY28" fmla="*/ 2922461 h 5844921"/>
                  <a:gd name="connsiteX29" fmla="*/ 0 w 2541270"/>
                  <a:gd name="connsiteY29" fmla="*/ 3430715 h 5844921"/>
                  <a:gd name="connsiteX30" fmla="*/ 585783 w 2541270"/>
                  <a:gd name="connsiteY30" fmla="*/ 4259655 h 5844921"/>
                  <a:gd name="connsiteX31" fmla="*/ 600524 w 2541270"/>
                  <a:gd name="connsiteY31" fmla="*/ 4923860 h 5844921"/>
                  <a:gd name="connsiteX32" fmla="*/ 1302649 w 2541270"/>
                  <a:gd name="connsiteY32" fmla="*/ 5332746 h 5844921"/>
                  <a:gd name="connsiteX33" fmla="*/ 2078878 w 2541270"/>
                  <a:gd name="connsiteY33" fmla="*/ 5844921 h 5844921"/>
                  <a:gd name="connsiteX34" fmla="*/ 2541270 w 2541270"/>
                  <a:gd name="connsiteY34" fmla="*/ 5251892 h 5844921"/>
                  <a:gd name="connsiteX35" fmla="*/ 2541270 w 2541270"/>
                  <a:gd name="connsiteY35" fmla="*/ 3557778 h 5844921"/>
                  <a:gd name="connsiteX36" fmla="*/ 1778889 w 2541270"/>
                  <a:gd name="connsiteY36" fmla="*/ 3557778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41270" h="5844921">
                    <a:moveTo>
                      <a:pt x="1778889" y="4089410"/>
                    </a:moveTo>
                    <a:cubicBezTo>
                      <a:pt x="1926402" y="4142022"/>
                      <a:pt x="2033016" y="4281792"/>
                      <a:pt x="2033016" y="4447223"/>
                    </a:cubicBezTo>
                    <a:cubicBezTo>
                      <a:pt x="2033016" y="4657374"/>
                      <a:pt x="1861977" y="4828413"/>
                      <a:pt x="1651826" y="4828413"/>
                    </a:cubicBezTo>
                    <a:cubicBezTo>
                      <a:pt x="1441674" y="4828413"/>
                      <a:pt x="1270635" y="4657374"/>
                      <a:pt x="1270635" y="4447223"/>
                    </a:cubicBezTo>
                    <a:cubicBezTo>
                      <a:pt x="1270635" y="4281792"/>
                      <a:pt x="1377249" y="4142022"/>
                      <a:pt x="1524762" y="4089410"/>
                    </a:cubicBezTo>
                    <a:lnTo>
                      <a:pt x="1524762" y="3303651"/>
                    </a:lnTo>
                    <a:lnTo>
                      <a:pt x="2541270" y="3303651"/>
                    </a:lnTo>
                    <a:lnTo>
                      <a:pt x="2541270" y="2287143"/>
                    </a:lnTo>
                    <a:lnTo>
                      <a:pt x="1778889" y="2287143"/>
                    </a:lnTo>
                    <a:lnTo>
                      <a:pt x="1778889" y="1651826"/>
                    </a:lnTo>
                    <a:lnTo>
                      <a:pt x="1501384" y="1651826"/>
                    </a:lnTo>
                    <a:cubicBezTo>
                      <a:pt x="1448772" y="1799338"/>
                      <a:pt x="1309002" y="1905953"/>
                      <a:pt x="1143572" y="1905953"/>
                    </a:cubicBezTo>
                    <a:cubicBezTo>
                      <a:pt x="933420" y="1905953"/>
                      <a:pt x="762381" y="1734913"/>
                      <a:pt x="762381" y="1524762"/>
                    </a:cubicBezTo>
                    <a:cubicBezTo>
                      <a:pt x="762381" y="1314611"/>
                      <a:pt x="933420" y="1143572"/>
                      <a:pt x="1143572" y="1143572"/>
                    </a:cubicBezTo>
                    <a:cubicBezTo>
                      <a:pt x="1309002" y="1143572"/>
                      <a:pt x="1448772" y="1250186"/>
                      <a:pt x="1501384" y="1397699"/>
                    </a:cubicBezTo>
                    <a:lnTo>
                      <a:pt x="2033016" y="1397699"/>
                    </a:lnTo>
                    <a:lnTo>
                      <a:pt x="2033016" y="2033016"/>
                    </a:lnTo>
                    <a:lnTo>
                      <a:pt x="2541270" y="2033016"/>
                    </a:lnTo>
                    <a:lnTo>
                      <a:pt x="2541270" y="659092"/>
                    </a:lnTo>
                    <a:cubicBezTo>
                      <a:pt x="2541270" y="44323"/>
                      <a:pt x="2318512" y="0"/>
                      <a:pt x="1951815" y="0"/>
                    </a:cubicBezTo>
                    <a:cubicBezTo>
                      <a:pt x="1433534" y="0"/>
                      <a:pt x="1054776" y="315475"/>
                      <a:pt x="920813" y="649910"/>
                    </a:cubicBezTo>
                    <a:cubicBezTo>
                      <a:pt x="398463" y="764416"/>
                      <a:pt x="0" y="1353077"/>
                      <a:pt x="0" y="2033016"/>
                    </a:cubicBezTo>
                    <a:cubicBezTo>
                      <a:pt x="0" y="2236169"/>
                      <a:pt x="39410" y="2439768"/>
                      <a:pt x="123738" y="2668334"/>
                    </a:cubicBezTo>
                    <a:lnTo>
                      <a:pt x="785759" y="2668334"/>
                    </a:lnTo>
                    <a:cubicBezTo>
                      <a:pt x="838371" y="2520821"/>
                      <a:pt x="978141" y="2414207"/>
                      <a:pt x="1143572" y="2414207"/>
                    </a:cubicBezTo>
                    <a:cubicBezTo>
                      <a:pt x="1353723" y="2414207"/>
                      <a:pt x="1524762" y="2585246"/>
                      <a:pt x="1524762" y="2795397"/>
                    </a:cubicBezTo>
                    <a:cubicBezTo>
                      <a:pt x="1524762" y="3005548"/>
                      <a:pt x="1353723" y="3176588"/>
                      <a:pt x="1143572" y="3176588"/>
                    </a:cubicBezTo>
                    <a:cubicBezTo>
                      <a:pt x="978141" y="3176588"/>
                      <a:pt x="838371" y="3069973"/>
                      <a:pt x="785759" y="2922461"/>
                    </a:cubicBezTo>
                    <a:lnTo>
                      <a:pt x="164785" y="2922461"/>
                    </a:lnTo>
                    <a:cubicBezTo>
                      <a:pt x="71424" y="3049921"/>
                      <a:pt x="0" y="3206716"/>
                      <a:pt x="0" y="3430715"/>
                    </a:cubicBezTo>
                    <a:cubicBezTo>
                      <a:pt x="0" y="3783713"/>
                      <a:pt x="220971" y="4091445"/>
                      <a:pt x="585783" y="4259655"/>
                    </a:cubicBezTo>
                    <a:cubicBezTo>
                      <a:pt x="484479" y="4495269"/>
                      <a:pt x="488698" y="4727160"/>
                      <a:pt x="600524" y="4923860"/>
                    </a:cubicBezTo>
                    <a:cubicBezTo>
                      <a:pt x="731906" y="5154957"/>
                      <a:pt x="995662" y="5306688"/>
                      <a:pt x="1302649" y="5332746"/>
                    </a:cubicBezTo>
                    <a:cubicBezTo>
                      <a:pt x="1451701" y="5734237"/>
                      <a:pt x="1852099" y="5844921"/>
                      <a:pt x="2078878" y="5844921"/>
                    </a:cubicBezTo>
                    <a:cubicBezTo>
                      <a:pt x="2289823" y="5844921"/>
                      <a:pt x="2541270" y="5741980"/>
                      <a:pt x="2541270" y="5251892"/>
                    </a:cubicBezTo>
                    <a:lnTo>
                      <a:pt x="2541270" y="3557778"/>
                    </a:lnTo>
                    <a:lnTo>
                      <a:pt x="1778889" y="355777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任意多边形: 形状 67"/>
              <p:cNvSpPr/>
              <p:nvPr/>
            </p:nvSpPr>
            <p:spPr>
              <a:xfrm rot="21596871">
                <a:off x="10715153" y="860289"/>
                <a:ext cx="332912" cy="765696"/>
              </a:xfrm>
              <a:custGeom>
                <a:avLst/>
                <a:gdLst>
                  <a:gd name="connsiteX0" fmla="*/ 2541270 w 2541270"/>
                  <a:gd name="connsiteY0" fmla="*/ 2033016 h 5844921"/>
                  <a:gd name="connsiteX1" fmla="*/ 1620457 w 2541270"/>
                  <a:gd name="connsiteY1" fmla="*/ 650059 h 5844921"/>
                  <a:gd name="connsiteX2" fmla="*/ 589456 w 2541270"/>
                  <a:gd name="connsiteY2" fmla="*/ 0 h 5844921"/>
                  <a:gd name="connsiteX3" fmla="*/ 0 w 2541270"/>
                  <a:gd name="connsiteY3" fmla="*/ 659092 h 5844921"/>
                  <a:gd name="connsiteX4" fmla="*/ 0 w 2541270"/>
                  <a:gd name="connsiteY4" fmla="*/ 1397699 h 5844921"/>
                  <a:gd name="connsiteX5" fmla="*/ 1039886 w 2541270"/>
                  <a:gd name="connsiteY5" fmla="*/ 1397699 h 5844921"/>
                  <a:gd name="connsiteX6" fmla="*/ 1473937 w 2541270"/>
                  <a:gd name="connsiteY6" fmla="*/ 1151066 h 5844921"/>
                  <a:gd name="connsiteX7" fmla="*/ 1772288 w 2541270"/>
                  <a:gd name="connsiteY7" fmla="*/ 1452991 h 5844921"/>
                  <a:gd name="connsiteX8" fmla="*/ 1397699 w 2541270"/>
                  <a:gd name="connsiteY8" fmla="*/ 1905953 h 5844921"/>
                  <a:gd name="connsiteX9" fmla="*/ 1039886 w 2541270"/>
                  <a:gd name="connsiteY9" fmla="*/ 1651826 h 5844921"/>
                  <a:gd name="connsiteX10" fmla="*/ 0 w 2541270"/>
                  <a:gd name="connsiteY10" fmla="*/ 1651826 h 5844921"/>
                  <a:gd name="connsiteX11" fmla="*/ 0 w 2541270"/>
                  <a:gd name="connsiteY11" fmla="*/ 4320159 h 5844921"/>
                  <a:gd name="connsiteX12" fmla="*/ 531632 w 2541270"/>
                  <a:gd name="connsiteY12" fmla="*/ 4320159 h 5844921"/>
                  <a:gd name="connsiteX13" fmla="*/ 965683 w 2541270"/>
                  <a:gd name="connsiteY13" fmla="*/ 4073527 h 5844921"/>
                  <a:gd name="connsiteX14" fmla="*/ 1264034 w 2541270"/>
                  <a:gd name="connsiteY14" fmla="*/ 4375452 h 5844921"/>
                  <a:gd name="connsiteX15" fmla="*/ 889445 w 2541270"/>
                  <a:gd name="connsiteY15" fmla="*/ 4828413 h 5844921"/>
                  <a:gd name="connsiteX16" fmla="*/ 531632 w 2541270"/>
                  <a:gd name="connsiteY16" fmla="*/ 4574286 h 5844921"/>
                  <a:gd name="connsiteX17" fmla="*/ 0 w 2541270"/>
                  <a:gd name="connsiteY17" fmla="*/ 4574286 h 5844921"/>
                  <a:gd name="connsiteX18" fmla="*/ 0 w 2541270"/>
                  <a:gd name="connsiteY18" fmla="*/ 5252041 h 5844921"/>
                  <a:gd name="connsiteX19" fmla="*/ 462392 w 2541270"/>
                  <a:gd name="connsiteY19" fmla="*/ 5844921 h 5844921"/>
                  <a:gd name="connsiteX20" fmla="*/ 1238472 w 2541270"/>
                  <a:gd name="connsiteY20" fmla="*/ 5332746 h 5844921"/>
                  <a:gd name="connsiteX21" fmla="*/ 1940647 w 2541270"/>
                  <a:gd name="connsiteY21" fmla="*/ 4923860 h 5844921"/>
                  <a:gd name="connsiteX22" fmla="*/ 2026812 w 2541270"/>
                  <a:gd name="connsiteY22" fmla="*/ 4620148 h 5844921"/>
                  <a:gd name="connsiteX23" fmla="*/ 1917765 w 2541270"/>
                  <a:gd name="connsiteY23" fmla="*/ 4245559 h 5844921"/>
                  <a:gd name="connsiteX24" fmla="*/ 1905953 w 2541270"/>
                  <a:gd name="connsiteY24" fmla="*/ 4193096 h 5844921"/>
                  <a:gd name="connsiteX25" fmla="*/ 1905953 w 2541270"/>
                  <a:gd name="connsiteY25" fmla="*/ 3684842 h 5844921"/>
                  <a:gd name="connsiteX26" fmla="*/ 762381 w 2541270"/>
                  <a:gd name="connsiteY26" fmla="*/ 3684842 h 5844921"/>
                  <a:gd name="connsiteX27" fmla="*/ 762381 w 2541270"/>
                  <a:gd name="connsiteY27" fmla="*/ 3026146 h 5844921"/>
                  <a:gd name="connsiteX28" fmla="*/ 515749 w 2541270"/>
                  <a:gd name="connsiteY28" fmla="*/ 2592096 h 5844921"/>
                  <a:gd name="connsiteX29" fmla="*/ 817674 w 2541270"/>
                  <a:gd name="connsiteY29" fmla="*/ 2293744 h 5844921"/>
                  <a:gd name="connsiteX30" fmla="*/ 1270635 w 2541270"/>
                  <a:gd name="connsiteY30" fmla="*/ 2668334 h 5844921"/>
                  <a:gd name="connsiteX31" fmla="*/ 1016508 w 2541270"/>
                  <a:gd name="connsiteY31" fmla="*/ 3026146 h 5844921"/>
                  <a:gd name="connsiteX32" fmla="*/ 1016508 w 2541270"/>
                  <a:gd name="connsiteY32" fmla="*/ 3430715 h 5844921"/>
                  <a:gd name="connsiteX33" fmla="*/ 2160080 w 2541270"/>
                  <a:gd name="connsiteY33" fmla="*/ 3430715 h 5844921"/>
                  <a:gd name="connsiteX34" fmla="*/ 2160080 w 2541270"/>
                  <a:gd name="connsiteY34" fmla="*/ 4137555 h 5844921"/>
                  <a:gd name="connsiteX35" fmla="*/ 2541270 w 2541270"/>
                  <a:gd name="connsiteY35" fmla="*/ 3430715 h 5844921"/>
                  <a:gd name="connsiteX36" fmla="*/ 2335189 w 2541270"/>
                  <a:gd name="connsiteY36" fmla="*/ 2869451 h 5844921"/>
                  <a:gd name="connsiteX37" fmla="*/ 2541270 w 2541270"/>
                  <a:gd name="connsiteY37" fmla="*/ 2033016 h 58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41270" h="5844921">
                    <a:moveTo>
                      <a:pt x="2541270" y="2033016"/>
                    </a:moveTo>
                    <a:cubicBezTo>
                      <a:pt x="2541270" y="1353077"/>
                      <a:pt x="2142807" y="764565"/>
                      <a:pt x="1620457" y="650059"/>
                    </a:cubicBezTo>
                    <a:cubicBezTo>
                      <a:pt x="1486395" y="315475"/>
                      <a:pt x="1107736" y="0"/>
                      <a:pt x="589456" y="0"/>
                    </a:cubicBezTo>
                    <a:cubicBezTo>
                      <a:pt x="222758" y="0"/>
                      <a:pt x="0" y="44323"/>
                      <a:pt x="0" y="659092"/>
                    </a:cubicBezTo>
                    <a:lnTo>
                      <a:pt x="0" y="1397699"/>
                    </a:lnTo>
                    <a:lnTo>
                      <a:pt x="1039886" y="1397699"/>
                    </a:lnTo>
                    <a:cubicBezTo>
                      <a:pt x="1100489" y="1227950"/>
                      <a:pt x="1276343" y="1112451"/>
                      <a:pt x="1473937" y="1151066"/>
                    </a:cubicBezTo>
                    <a:cubicBezTo>
                      <a:pt x="1623236" y="1180301"/>
                      <a:pt x="1744691" y="1303294"/>
                      <a:pt x="1772288" y="1452991"/>
                    </a:cubicBezTo>
                    <a:cubicBezTo>
                      <a:pt x="1816611" y="1694511"/>
                      <a:pt x="1631376" y="1905953"/>
                      <a:pt x="1397699" y="1905953"/>
                    </a:cubicBezTo>
                    <a:cubicBezTo>
                      <a:pt x="1232268" y="1905953"/>
                      <a:pt x="1092498" y="1799338"/>
                      <a:pt x="1039886" y="1651826"/>
                    </a:cubicBezTo>
                    <a:lnTo>
                      <a:pt x="0" y="1651826"/>
                    </a:lnTo>
                    <a:lnTo>
                      <a:pt x="0" y="4320159"/>
                    </a:lnTo>
                    <a:lnTo>
                      <a:pt x="531632" y="4320159"/>
                    </a:lnTo>
                    <a:cubicBezTo>
                      <a:pt x="592235" y="4150410"/>
                      <a:pt x="768089" y="4034911"/>
                      <a:pt x="965683" y="4073527"/>
                    </a:cubicBezTo>
                    <a:cubicBezTo>
                      <a:pt x="1114982" y="4102761"/>
                      <a:pt x="1236437" y="4225755"/>
                      <a:pt x="1264034" y="4375452"/>
                    </a:cubicBezTo>
                    <a:cubicBezTo>
                      <a:pt x="1308357" y="4616972"/>
                      <a:pt x="1123122" y="4828413"/>
                      <a:pt x="889445" y="4828413"/>
                    </a:cubicBezTo>
                    <a:cubicBezTo>
                      <a:pt x="724014" y="4828413"/>
                      <a:pt x="584244" y="4721799"/>
                      <a:pt x="531632" y="4574286"/>
                    </a:cubicBezTo>
                    <a:lnTo>
                      <a:pt x="0" y="4574286"/>
                    </a:lnTo>
                    <a:lnTo>
                      <a:pt x="0" y="5252041"/>
                    </a:lnTo>
                    <a:cubicBezTo>
                      <a:pt x="0" y="5742129"/>
                      <a:pt x="251447" y="5844921"/>
                      <a:pt x="462392" y="5844921"/>
                    </a:cubicBezTo>
                    <a:cubicBezTo>
                      <a:pt x="689171" y="5844921"/>
                      <a:pt x="1089718" y="5734237"/>
                      <a:pt x="1238472" y="5332746"/>
                    </a:cubicBezTo>
                    <a:cubicBezTo>
                      <a:pt x="1545460" y="5306688"/>
                      <a:pt x="1809265" y="5154957"/>
                      <a:pt x="1940647" y="4923860"/>
                    </a:cubicBezTo>
                    <a:cubicBezTo>
                      <a:pt x="1994252" y="4829555"/>
                      <a:pt x="2022742" y="4727160"/>
                      <a:pt x="2026812" y="4620148"/>
                    </a:cubicBezTo>
                    <a:cubicBezTo>
                      <a:pt x="2031874" y="4487774"/>
                      <a:pt x="1975341" y="4364880"/>
                      <a:pt x="1917765" y="4245559"/>
                    </a:cubicBezTo>
                    <a:cubicBezTo>
                      <a:pt x="1910271" y="4229676"/>
                      <a:pt x="1905953" y="4212006"/>
                      <a:pt x="1905953" y="4193096"/>
                    </a:cubicBezTo>
                    <a:lnTo>
                      <a:pt x="1905953" y="3684842"/>
                    </a:lnTo>
                    <a:lnTo>
                      <a:pt x="762381" y="3684842"/>
                    </a:lnTo>
                    <a:lnTo>
                      <a:pt x="762381" y="3026146"/>
                    </a:lnTo>
                    <a:cubicBezTo>
                      <a:pt x="592632" y="2965642"/>
                      <a:pt x="477133" y="2789689"/>
                      <a:pt x="515749" y="2592096"/>
                    </a:cubicBezTo>
                    <a:cubicBezTo>
                      <a:pt x="544983" y="2442796"/>
                      <a:pt x="667977" y="2321341"/>
                      <a:pt x="817674" y="2293744"/>
                    </a:cubicBezTo>
                    <a:cubicBezTo>
                      <a:pt x="1059193" y="2249421"/>
                      <a:pt x="1270635" y="2434656"/>
                      <a:pt x="1270635" y="2668334"/>
                    </a:cubicBezTo>
                    <a:cubicBezTo>
                      <a:pt x="1270635" y="2833764"/>
                      <a:pt x="1164021" y="2973534"/>
                      <a:pt x="1016508" y="3026146"/>
                    </a:cubicBezTo>
                    <a:lnTo>
                      <a:pt x="1016508" y="3430715"/>
                    </a:lnTo>
                    <a:lnTo>
                      <a:pt x="2160080" y="3430715"/>
                    </a:lnTo>
                    <a:lnTo>
                      <a:pt x="2160080" y="4137555"/>
                    </a:lnTo>
                    <a:cubicBezTo>
                      <a:pt x="2400210" y="3961453"/>
                      <a:pt x="2541270" y="3710999"/>
                      <a:pt x="2541270" y="3430715"/>
                    </a:cubicBezTo>
                    <a:cubicBezTo>
                      <a:pt x="2541270" y="3174702"/>
                      <a:pt x="2448008" y="3006442"/>
                      <a:pt x="2335189" y="2869451"/>
                    </a:cubicBezTo>
                    <a:cubicBezTo>
                      <a:pt x="2477341" y="2554622"/>
                      <a:pt x="2541270" y="2293744"/>
                      <a:pt x="2541270" y="20330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任意多边形: 形状 68"/>
              <p:cNvSpPr/>
              <p:nvPr/>
            </p:nvSpPr>
            <p:spPr>
              <a:xfrm rot="21596871">
                <a:off x="10814999" y="1193245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任意多边形: 形状 69"/>
              <p:cNvSpPr/>
              <p:nvPr/>
            </p:nvSpPr>
            <p:spPr>
              <a:xfrm rot="21596871">
                <a:off x="10881443" y="1043375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任意多边形: 形状 70"/>
              <p:cNvSpPr/>
              <p:nvPr/>
            </p:nvSpPr>
            <p:spPr>
              <a:xfrm rot="21596871">
                <a:off x="10815209" y="1426283"/>
                <a:ext cx="33291" cy="33291"/>
              </a:xfrm>
              <a:custGeom>
                <a:avLst/>
                <a:gdLst>
                  <a:gd name="connsiteX0" fmla="*/ 254127 w 254127"/>
                  <a:gd name="connsiteY0" fmla="*/ 127064 h 254127"/>
                  <a:gd name="connsiteX1" fmla="*/ 127064 w 254127"/>
                  <a:gd name="connsiteY1" fmla="*/ 254127 h 254127"/>
                  <a:gd name="connsiteX2" fmla="*/ 0 w 254127"/>
                  <a:gd name="connsiteY2" fmla="*/ 127064 h 254127"/>
                  <a:gd name="connsiteX3" fmla="*/ 127064 w 254127"/>
                  <a:gd name="connsiteY3" fmla="*/ 0 h 254127"/>
                  <a:gd name="connsiteX4" fmla="*/ 254127 w 254127"/>
                  <a:gd name="connsiteY4" fmla="*/ 127064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127" h="254127">
                    <a:moveTo>
                      <a:pt x="254127" y="127064"/>
                    </a:moveTo>
                    <a:cubicBezTo>
                      <a:pt x="254127" y="197246"/>
                      <a:pt x="197246" y="254127"/>
                      <a:pt x="127064" y="254127"/>
                    </a:cubicBezTo>
                    <a:cubicBezTo>
                      <a:pt x="56881" y="254127"/>
                      <a:pt x="0" y="197246"/>
                      <a:pt x="0" y="127064"/>
                    </a:cubicBezTo>
                    <a:cubicBezTo>
                      <a:pt x="0" y="56881"/>
                      <a:pt x="56881" y="0"/>
                      <a:pt x="127064" y="0"/>
                    </a:cubicBezTo>
                    <a:cubicBezTo>
                      <a:pt x="197246" y="0"/>
                      <a:pt x="254127" y="56881"/>
                      <a:pt x="254127" y="1270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9" name="图形 199"/>
            <p:cNvSpPr/>
            <p:nvPr/>
          </p:nvSpPr>
          <p:spPr>
            <a:xfrm>
              <a:off x="1324158" y="5659274"/>
              <a:ext cx="541854" cy="541854"/>
            </a:xfrm>
            <a:custGeom>
              <a:avLst/>
              <a:gdLst>
                <a:gd name="connsiteX0" fmla="*/ 571 w 1715244"/>
                <a:gd name="connsiteY0" fmla="*/ 312420 h 1715244"/>
                <a:gd name="connsiteX1" fmla="*/ 318014 w 1715244"/>
                <a:gd name="connsiteY1" fmla="*/ 5880 h 1715244"/>
                <a:gd name="connsiteX2" fmla="*/ 624554 w 1715244"/>
                <a:gd name="connsiteY2" fmla="*/ 312420 h 1715244"/>
                <a:gd name="connsiteX3" fmla="*/ 616553 w 1715244"/>
                <a:gd name="connsiteY3" fmla="*/ 366713 h 1715244"/>
                <a:gd name="connsiteX4" fmla="*/ 367093 w 1715244"/>
                <a:gd name="connsiteY4" fmla="*/ 210788 h 1715244"/>
                <a:gd name="connsiteX5" fmla="*/ 260985 w 1715244"/>
                <a:gd name="connsiteY5" fmla="*/ 207930 h 1715244"/>
                <a:gd name="connsiteX6" fmla="*/ 258127 w 1715244"/>
                <a:gd name="connsiteY6" fmla="*/ 210788 h 1715244"/>
                <a:gd name="connsiteX7" fmla="*/ 203644 w 1715244"/>
                <a:gd name="connsiteY7" fmla="*/ 249841 h 1715244"/>
                <a:gd name="connsiteX8" fmla="*/ 196744 w 1715244"/>
                <a:gd name="connsiteY8" fmla="*/ 359812 h 1715244"/>
                <a:gd name="connsiteX9" fmla="*/ 203644 w 1715244"/>
                <a:gd name="connsiteY9" fmla="*/ 366713 h 1715244"/>
                <a:gd name="connsiteX10" fmla="*/ 367379 w 1715244"/>
                <a:gd name="connsiteY10" fmla="*/ 623888 h 1715244"/>
                <a:gd name="connsiteX11" fmla="*/ 312610 w 1715244"/>
                <a:gd name="connsiteY11" fmla="*/ 623888 h 1715244"/>
                <a:gd name="connsiteX12" fmla="*/ 571 w 1715244"/>
                <a:gd name="connsiteY12" fmla="*/ 312420 h 1715244"/>
                <a:gd name="connsiteX13" fmla="*/ 1098994 w 1715244"/>
                <a:gd name="connsiteY13" fmla="*/ 374809 h 1715244"/>
                <a:gd name="connsiteX14" fmla="*/ 1090993 w 1715244"/>
                <a:gd name="connsiteY14" fmla="*/ 312420 h 1715244"/>
                <a:gd name="connsiteX15" fmla="*/ 1402651 w 1715244"/>
                <a:gd name="connsiteY15" fmla="*/ 0 h 1715244"/>
                <a:gd name="connsiteX16" fmla="*/ 1715071 w 1715244"/>
                <a:gd name="connsiteY16" fmla="*/ 311658 h 1715244"/>
                <a:gd name="connsiteX17" fmla="*/ 1403413 w 1715244"/>
                <a:gd name="connsiteY17" fmla="*/ 624078 h 1715244"/>
                <a:gd name="connsiteX18" fmla="*/ 1402937 w 1715244"/>
                <a:gd name="connsiteY18" fmla="*/ 624078 h 1715244"/>
                <a:gd name="connsiteX19" fmla="*/ 1348454 w 1715244"/>
                <a:gd name="connsiteY19" fmla="*/ 616077 h 1715244"/>
                <a:gd name="connsiteX20" fmla="*/ 1512189 w 1715244"/>
                <a:gd name="connsiteY20" fmla="*/ 358902 h 1715244"/>
                <a:gd name="connsiteX21" fmla="*/ 1514966 w 1715244"/>
                <a:gd name="connsiteY21" fmla="*/ 252522 h 1715244"/>
                <a:gd name="connsiteX22" fmla="*/ 1512189 w 1715244"/>
                <a:gd name="connsiteY22" fmla="*/ 249745 h 1715244"/>
                <a:gd name="connsiteX23" fmla="*/ 1465231 w 1715244"/>
                <a:gd name="connsiteY23" fmla="*/ 202692 h 1715244"/>
                <a:gd name="connsiteX24" fmla="*/ 1359125 w 1715244"/>
                <a:gd name="connsiteY24" fmla="*/ 199736 h 1715244"/>
                <a:gd name="connsiteX25" fmla="*/ 1356169 w 1715244"/>
                <a:gd name="connsiteY25" fmla="*/ 202692 h 1715244"/>
                <a:gd name="connsiteX26" fmla="*/ 1098994 w 1715244"/>
                <a:gd name="connsiteY26" fmla="*/ 374713 h 1715244"/>
                <a:gd name="connsiteX27" fmla="*/ 616077 w 1715244"/>
                <a:gd name="connsiteY27" fmla="*/ 1348931 h 1715244"/>
                <a:gd name="connsiteX28" fmla="*/ 624078 w 1715244"/>
                <a:gd name="connsiteY28" fmla="*/ 1403223 h 1715244"/>
                <a:gd name="connsiteX29" fmla="*/ 312420 w 1715244"/>
                <a:gd name="connsiteY29" fmla="*/ 1715643 h 1715244"/>
                <a:gd name="connsiteX30" fmla="*/ 0 w 1715244"/>
                <a:gd name="connsiteY30" fmla="*/ 1403985 h 1715244"/>
                <a:gd name="connsiteX31" fmla="*/ 311658 w 1715244"/>
                <a:gd name="connsiteY31" fmla="*/ 1091565 h 1715244"/>
                <a:gd name="connsiteX32" fmla="*/ 312039 w 1715244"/>
                <a:gd name="connsiteY32" fmla="*/ 1091565 h 1715244"/>
                <a:gd name="connsiteX33" fmla="*/ 366522 w 1715244"/>
                <a:gd name="connsiteY33" fmla="*/ 1099661 h 1715244"/>
                <a:gd name="connsiteX34" fmla="*/ 202787 w 1715244"/>
                <a:gd name="connsiteY34" fmla="*/ 1364742 h 1715244"/>
                <a:gd name="connsiteX35" fmla="*/ 202787 w 1715244"/>
                <a:gd name="connsiteY35" fmla="*/ 1481614 h 1715244"/>
                <a:gd name="connsiteX36" fmla="*/ 257270 w 1715244"/>
                <a:gd name="connsiteY36" fmla="*/ 1528667 h 1715244"/>
                <a:gd name="connsiteX37" fmla="*/ 366331 w 1715244"/>
                <a:gd name="connsiteY37" fmla="*/ 1528667 h 1715244"/>
                <a:gd name="connsiteX38" fmla="*/ 616077 w 1715244"/>
                <a:gd name="connsiteY38" fmla="*/ 1348931 h 1715244"/>
                <a:gd name="connsiteX39" fmla="*/ 1457992 w 1715244"/>
                <a:gd name="connsiteY39" fmla="*/ 1411796 h 1715244"/>
                <a:gd name="connsiteX40" fmla="*/ 1457992 w 1715244"/>
                <a:gd name="connsiteY40" fmla="*/ 305276 h 1715244"/>
                <a:gd name="connsiteX41" fmla="*/ 1410938 w 1715244"/>
                <a:gd name="connsiteY41" fmla="*/ 257651 h 1715244"/>
                <a:gd name="connsiteX42" fmla="*/ 323638 w 1715244"/>
                <a:gd name="connsiteY42" fmla="*/ 276520 h 1715244"/>
                <a:gd name="connsiteX43" fmla="*/ 312610 w 1715244"/>
                <a:gd name="connsiteY43" fmla="*/ 265652 h 1715244"/>
                <a:gd name="connsiteX44" fmla="*/ 258127 w 1715244"/>
                <a:gd name="connsiteY44" fmla="*/ 313277 h 1715244"/>
                <a:gd name="connsiteX45" fmla="*/ 258127 w 1715244"/>
                <a:gd name="connsiteY45" fmla="*/ 1419511 h 1715244"/>
                <a:gd name="connsiteX46" fmla="*/ 312610 w 1715244"/>
                <a:gd name="connsiteY46" fmla="*/ 1458563 h 1715244"/>
                <a:gd name="connsiteX47" fmla="*/ 1418939 w 1715244"/>
                <a:gd name="connsiteY47" fmla="*/ 1458563 h 1715244"/>
                <a:gd name="connsiteX48" fmla="*/ 857917 w 1715244"/>
                <a:gd name="connsiteY48" fmla="*/ 1021271 h 1715244"/>
                <a:gd name="connsiteX49" fmla="*/ 694277 w 1715244"/>
                <a:gd name="connsiteY49" fmla="*/ 858012 h 1715244"/>
                <a:gd name="connsiteX50" fmla="*/ 857536 w 1715244"/>
                <a:gd name="connsiteY50" fmla="*/ 694373 h 1715244"/>
                <a:gd name="connsiteX51" fmla="*/ 1021175 w 1715244"/>
                <a:gd name="connsiteY51" fmla="*/ 857631 h 1715244"/>
                <a:gd name="connsiteX52" fmla="*/ 1021175 w 1715244"/>
                <a:gd name="connsiteY52" fmla="*/ 858107 h 1715244"/>
                <a:gd name="connsiteX53" fmla="*/ 865047 w 1715244"/>
                <a:gd name="connsiteY53" fmla="*/ 1021741 h 1715244"/>
                <a:gd name="connsiteX54" fmla="*/ 857821 w 1715244"/>
                <a:gd name="connsiteY54" fmla="*/ 1021747 h 1715244"/>
                <a:gd name="connsiteX55" fmla="*/ 1715167 w 1715244"/>
                <a:gd name="connsiteY55" fmla="*/ 1403318 h 1715244"/>
                <a:gd name="connsiteX56" fmla="*/ 1397724 w 1715244"/>
                <a:gd name="connsiteY56" fmla="*/ 1709858 h 1715244"/>
                <a:gd name="connsiteX57" fmla="*/ 1091184 w 1715244"/>
                <a:gd name="connsiteY57" fmla="*/ 1403318 h 1715244"/>
                <a:gd name="connsiteX58" fmla="*/ 1099185 w 1715244"/>
                <a:gd name="connsiteY58" fmla="*/ 1349026 h 1715244"/>
                <a:gd name="connsiteX59" fmla="*/ 1364170 w 1715244"/>
                <a:gd name="connsiteY59" fmla="*/ 1512379 h 1715244"/>
                <a:gd name="connsiteX60" fmla="*/ 1470001 w 1715244"/>
                <a:gd name="connsiteY60" fmla="*/ 1515515 h 1715244"/>
                <a:gd name="connsiteX61" fmla="*/ 1473136 w 1715244"/>
                <a:gd name="connsiteY61" fmla="*/ 1512379 h 1715244"/>
                <a:gd name="connsiteX62" fmla="*/ 1520095 w 1715244"/>
                <a:gd name="connsiteY62" fmla="*/ 1465326 h 1715244"/>
                <a:gd name="connsiteX63" fmla="*/ 1523010 w 1715244"/>
                <a:gd name="connsiteY63" fmla="*/ 1359085 h 1715244"/>
                <a:gd name="connsiteX64" fmla="*/ 1520095 w 1715244"/>
                <a:gd name="connsiteY64" fmla="*/ 1356170 h 1715244"/>
                <a:gd name="connsiteX65" fmla="*/ 1356360 w 1715244"/>
                <a:gd name="connsiteY65" fmla="*/ 1091089 h 1715244"/>
                <a:gd name="connsiteX66" fmla="*/ 1410843 w 1715244"/>
                <a:gd name="connsiteY66" fmla="*/ 1083088 h 1715244"/>
                <a:gd name="connsiteX67" fmla="*/ 1715643 w 1715244"/>
                <a:gd name="connsiteY67" fmla="*/ 1403318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15244" h="1715244">
                  <a:moveTo>
                    <a:pt x="571" y="312420"/>
                  </a:moveTo>
                  <a:cubicBezTo>
                    <a:pt x="3582" y="140112"/>
                    <a:pt x="145706" y="2869"/>
                    <a:pt x="318014" y="5880"/>
                  </a:cubicBezTo>
                  <a:cubicBezTo>
                    <a:pt x="486080" y="8817"/>
                    <a:pt x="621617" y="144354"/>
                    <a:pt x="624554" y="312420"/>
                  </a:cubicBezTo>
                  <a:cubicBezTo>
                    <a:pt x="626467" y="330902"/>
                    <a:pt x="623716" y="349568"/>
                    <a:pt x="616553" y="366713"/>
                  </a:cubicBezTo>
                  <a:cubicBezTo>
                    <a:pt x="522458" y="334735"/>
                    <a:pt x="437065" y="281360"/>
                    <a:pt x="367093" y="210788"/>
                  </a:cubicBezTo>
                  <a:cubicBezTo>
                    <a:pt x="338581" y="180698"/>
                    <a:pt x="291075" y="179419"/>
                    <a:pt x="260985" y="207930"/>
                  </a:cubicBezTo>
                  <a:cubicBezTo>
                    <a:pt x="260007" y="208857"/>
                    <a:pt x="259054" y="209810"/>
                    <a:pt x="258127" y="210788"/>
                  </a:cubicBezTo>
                  <a:lnTo>
                    <a:pt x="203644" y="249841"/>
                  </a:lnTo>
                  <a:cubicBezTo>
                    <a:pt x="171371" y="278303"/>
                    <a:pt x="168282" y="327539"/>
                    <a:pt x="196744" y="359812"/>
                  </a:cubicBezTo>
                  <a:cubicBezTo>
                    <a:pt x="198898" y="362254"/>
                    <a:pt x="201202" y="364559"/>
                    <a:pt x="203644" y="366713"/>
                  </a:cubicBezTo>
                  <a:cubicBezTo>
                    <a:pt x="277499" y="438522"/>
                    <a:pt x="333566" y="526585"/>
                    <a:pt x="367379" y="623888"/>
                  </a:cubicBezTo>
                  <a:lnTo>
                    <a:pt x="312610" y="623888"/>
                  </a:lnTo>
                  <a:cubicBezTo>
                    <a:pt x="140455" y="623993"/>
                    <a:pt x="782" y="484575"/>
                    <a:pt x="571" y="312420"/>
                  </a:cubicBezTo>
                  <a:close/>
                  <a:moveTo>
                    <a:pt x="1098994" y="374809"/>
                  </a:moveTo>
                  <a:cubicBezTo>
                    <a:pt x="1092415" y="354704"/>
                    <a:pt x="1089700" y="333535"/>
                    <a:pt x="1090993" y="312420"/>
                  </a:cubicBezTo>
                  <a:cubicBezTo>
                    <a:pt x="1090783" y="140086"/>
                    <a:pt x="1230317" y="211"/>
                    <a:pt x="1402651" y="0"/>
                  </a:cubicBezTo>
                  <a:cubicBezTo>
                    <a:pt x="1574985" y="-210"/>
                    <a:pt x="1714861" y="139324"/>
                    <a:pt x="1715071" y="311658"/>
                  </a:cubicBezTo>
                  <a:cubicBezTo>
                    <a:pt x="1715281" y="483992"/>
                    <a:pt x="1575747" y="623867"/>
                    <a:pt x="1403413" y="624078"/>
                  </a:cubicBezTo>
                  <a:cubicBezTo>
                    <a:pt x="1403254" y="624078"/>
                    <a:pt x="1403096" y="624078"/>
                    <a:pt x="1402937" y="624078"/>
                  </a:cubicBezTo>
                  <a:cubicBezTo>
                    <a:pt x="1384435" y="624856"/>
                    <a:pt x="1365951" y="622142"/>
                    <a:pt x="1348454" y="616077"/>
                  </a:cubicBezTo>
                  <a:cubicBezTo>
                    <a:pt x="1381954" y="518623"/>
                    <a:pt x="1438064" y="430492"/>
                    <a:pt x="1512189" y="358902"/>
                  </a:cubicBezTo>
                  <a:cubicBezTo>
                    <a:pt x="1542332" y="330293"/>
                    <a:pt x="1543575" y="282665"/>
                    <a:pt x="1514966" y="252522"/>
                  </a:cubicBezTo>
                  <a:cubicBezTo>
                    <a:pt x="1514064" y="251573"/>
                    <a:pt x="1513139" y="250647"/>
                    <a:pt x="1512189" y="249745"/>
                  </a:cubicBezTo>
                  <a:lnTo>
                    <a:pt x="1465231" y="202692"/>
                  </a:lnTo>
                  <a:cubicBezTo>
                    <a:pt x="1436746" y="172576"/>
                    <a:pt x="1389241" y="171252"/>
                    <a:pt x="1359125" y="199736"/>
                  </a:cubicBezTo>
                  <a:cubicBezTo>
                    <a:pt x="1358113" y="200694"/>
                    <a:pt x="1357127" y="201679"/>
                    <a:pt x="1356169" y="202692"/>
                  </a:cubicBezTo>
                  <a:cubicBezTo>
                    <a:pt x="1283012" y="276898"/>
                    <a:pt x="1195509" y="335428"/>
                    <a:pt x="1098994" y="374713"/>
                  </a:cubicBezTo>
                  <a:close/>
                  <a:moveTo>
                    <a:pt x="616077" y="1348931"/>
                  </a:moveTo>
                  <a:cubicBezTo>
                    <a:pt x="622111" y="1366370"/>
                    <a:pt x="624825" y="1384785"/>
                    <a:pt x="624078" y="1403223"/>
                  </a:cubicBezTo>
                  <a:cubicBezTo>
                    <a:pt x="624288" y="1575557"/>
                    <a:pt x="484754" y="1715432"/>
                    <a:pt x="312420" y="1715643"/>
                  </a:cubicBezTo>
                  <a:cubicBezTo>
                    <a:pt x="140086" y="1715853"/>
                    <a:pt x="211" y="1576319"/>
                    <a:pt x="0" y="1403985"/>
                  </a:cubicBezTo>
                  <a:cubicBezTo>
                    <a:pt x="-210" y="1231651"/>
                    <a:pt x="139324" y="1091776"/>
                    <a:pt x="311658" y="1091565"/>
                  </a:cubicBezTo>
                  <a:cubicBezTo>
                    <a:pt x="311785" y="1091565"/>
                    <a:pt x="311912" y="1091565"/>
                    <a:pt x="312039" y="1091565"/>
                  </a:cubicBezTo>
                  <a:cubicBezTo>
                    <a:pt x="330574" y="1090242"/>
                    <a:pt x="349173" y="1093005"/>
                    <a:pt x="366522" y="1099661"/>
                  </a:cubicBezTo>
                  <a:cubicBezTo>
                    <a:pt x="333004" y="1199414"/>
                    <a:pt x="276980" y="1290114"/>
                    <a:pt x="202787" y="1364742"/>
                  </a:cubicBezTo>
                  <a:cubicBezTo>
                    <a:pt x="171545" y="1397436"/>
                    <a:pt x="171545" y="1448921"/>
                    <a:pt x="202787" y="1481614"/>
                  </a:cubicBezTo>
                  <a:lnTo>
                    <a:pt x="257270" y="1528667"/>
                  </a:lnTo>
                  <a:cubicBezTo>
                    <a:pt x="289909" y="1551909"/>
                    <a:pt x="333692" y="1551909"/>
                    <a:pt x="366331" y="1528667"/>
                  </a:cubicBezTo>
                  <a:cubicBezTo>
                    <a:pt x="434688" y="1450389"/>
                    <a:pt x="520142" y="1388890"/>
                    <a:pt x="616077" y="1348931"/>
                  </a:cubicBezTo>
                  <a:close/>
                  <a:moveTo>
                    <a:pt x="1457992" y="1411796"/>
                  </a:moveTo>
                  <a:cubicBezTo>
                    <a:pt x="1154031" y="1105579"/>
                    <a:pt x="1154031" y="611493"/>
                    <a:pt x="1457992" y="305276"/>
                  </a:cubicBezTo>
                  <a:lnTo>
                    <a:pt x="1410938" y="257651"/>
                  </a:lnTo>
                  <a:cubicBezTo>
                    <a:pt x="1115899" y="563111"/>
                    <a:pt x="629098" y="571559"/>
                    <a:pt x="323638" y="276520"/>
                  </a:cubicBezTo>
                  <a:cubicBezTo>
                    <a:pt x="319925" y="272935"/>
                    <a:pt x="316250" y="269312"/>
                    <a:pt x="312610" y="265652"/>
                  </a:cubicBezTo>
                  <a:lnTo>
                    <a:pt x="258127" y="313277"/>
                  </a:lnTo>
                  <a:cubicBezTo>
                    <a:pt x="562054" y="619396"/>
                    <a:pt x="562054" y="1113392"/>
                    <a:pt x="258127" y="1419511"/>
                  </a:cubicBezTo>
                  <a:lnTo>
                    <a:pt x="312610" y="1458563"/>
                  </a:lnTo>
                  <a:cubicBezTo>
                    <a:pt x="618676" y="1154417"/>
                    <a:pt x="1112874" y="1154417"/>
                    <a:pt x="1418939" y="1458563"/>
                  </a:cubicBezTo>
                  <a:close/>
                  <a:moveTo>
                    <a:pt x="857917" y="1021271"/>
                  </a:moveTo>
                  <a:cubicBezTo>
                    <a:pt x="767646" y="1021376"/>
                    <a:pt x="694382" y="948282"/>
                    <a:pt x="694277" y="858012"/>
                  </a:cubicBezTo>
                  <a:cubicBezTo>
                    <a:pt x="694172" y="767742"/>
                    <a:pt x="767266" y="694478"/>
                    <a:pt x="857536" y="694373"/>
                  </a:cubicBezTo>
                  <a:cubicBezTo>
                    <a:pt x="947806" y="694268"/>
                    <a:pt x="1021070" y="767361"/>
                    <a:pt x="1021175" y="857631"/>
                  </a:cubicBezTo>
                  <a:cubicBezTo>
                    <a:pt x="1021175" y="857790"/>
                    <a:pt x="1021175" y="857949"/>
                    <a:pt x="1021175" y="858107"/>
                  </a:cubicBezTo>
                  <a:cubicBezTo>
                    <a:pt x="1023248" y="946407"/>
                    <a:pt x="953347" y="1019668"/>
                    <a:pt x="865047" y="1021741"/>
                  </a:cubicBezTo>
                  <a:cubicBezTo>
                    <a:pt x="862639" y="1021797"/>
                    <a:pt x="860230" y="1021799"/>
                    <a:pt x="857821" y="1021747"/>
                  </a:cubicBezTo>
                  <a:close/>
                  <a:moveTo>
                    <a:pt x="1715167" y="1403318"/>
                  </a:moveTo>
                  <a:cubicBezTo>
                    <a:pt x="1712156" y="1575626"/>
                    <a:pt x="1570032" y="1712869"/>
                    <a:pt x="1397724" y="1709858"/>
                  </a:cubicBezTo>
                  <a:cubicBezTo>
                    <a:pt x="1229658" y="1706921"/>
                    <a:pt x="1094120" y="1571384"/>
                    <a:pt x="1091184" y="1403318"/>
                  </a:cubicBezTo>
                  <a:cubicBezTo>
                    <a:pt x="1089861" y="1384854"/>
                    <a:pt x="1092592" y="1366324"/>
                    <a:pt x="1099185" y="1349026"/>
                  </a:cubicBezTo>
                  <a:cubicBezTo>
                    <a:pt x="1198880" y="1382418"/>
                    <a:pt x="1289550" y="1438312"/>
                    <a:pt x="1364170" y="1512379"/>
                  </a:cubicBezTo>
                  <a:cubicBezTo>
                    <a:pt x="1392529" y="1542470"/>
                    <a:pt x="1439911" y="1543873"/>
                    <a:pt x="1470001" y="1515515"/>
                  </a:cubicBezTo>
                  <a:cubicBezTo>
                    <a:pt x="1471077" y="1514501"/>
                    <a:pt x="1472122" y="1513455"/>
                    <a:pt x="1473136" y="1512379"/>
                  </a:cubicBezTo>
                  <a:lnTo>
                    <a:pt x="1520095" y="1465326"/>
                  </a:lnTo>
                  <a:cubicBezTo>
                    <a:pt x="1550237" y="1436793"/>
                    <a:pt x="1551542" y="1389227"/>
                    <a:pt x="1523010" y="1359085"/>
                  </a:cubicBezTo>
                  <a:cubicBezTo>
                    <a:pt x="1522065" y="1358087"/>
                    <a:pt x="1521093" y="1357114"/>
                    <a:pt x="1520095" y="1356170"/>
                  </a:cubicBezTo>
                  <a:cubicBezTo>
                    <a:pt x="1444300" y="1282818"/>
                    <a:pt x="1388020" y="1191702"/>
                    <a:pt x="1356360" y="1091089"/>
                  </a:cubicBezTo>
                  <a:cubicBezTo>
                    <a:pt x="1372171" y="1091089"/>
                    <a:pt x="1395412" y="1083088"/>
                    <a:pt x="1410843" y="1083088"/>
                  </a:cubicBezTo>
                  <a:cubicBezTo>
                    <a:pt x="1580706" y="1093370"/>
                    <a:pt x="1713755" y="1233155"/>
                    <a:pt x="1715643" y="14033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0" dist="190500" dir="5400000" algn="ctr" rotWithShape="0">
                <a:srgbClr val="8F0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207510" y="991591"/>
              <a:ext cx="586053" cy="562439"/>
              <a:chOff x="11221763" y="4040869"/>
              <a:chExt cx="737686" cy="707962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04" name="任意多边形: 形状 73"/>
              <p:cNvSpPr/>
              <p:nvPr/>
            </p:nvSpPr>
            <p:spPr>
              <a:xfrm>
                <a:off x="11750613" y="4230663"/>
                <a:ext cx="207871" cy="79834"/>
              </a:xfrm>
              <a:custGeom>
                <a:avLst/>
                <a:gdLst>
                  <a:gd name="connsiteX0" fmla="*/ 0 w 1753476"/>
                  <a:gd name="connsiteY0" fmla="*/ 42437 h 673436"/>
                  <a:gd name="connsiteX1" fmla="*/ 508502 w 1753476"/>
                  <a:gd name="connsiteY1" fmla="*/ 686143 h 673436"/>
                  <a:gd name="connsiteX2" fmla="*/ 1765041 w 1753476"/>
                  <a:gd name="connsiteY2" fmla="*/ 0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3476" h="673436">
                    <a:moveTo>
                      <a:pt x="0" y="42437"/>
                    </a:moveTo>
                    <a:lnTo>
                      <a:pt x="508502" y="686143"/>
                    </a:lnTo>
                    <a:lnTo>
                      <a:pt x="176504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任意多边形: 形状 74"/>
              <p:cNvSpPr/>
              <p:nvPr/>
            </p:nvSpPr>
            <p:spPr>
              <a:xfrm>
                <a:off x="11750072" y="4040869"/>
                <a:ext cx="209377" cy="79834"/>
              </a:xfrm>
              <a:custGeom>
                <a:avLst/>
                <a:gdLst>
                  <a:gd name="connsiteX0" fmla="*/ 1769607 w 1766182"/>
                  <a:gd name="connsiteY0" fmla="*/ 686143 h 673436"/>
                  <a:gd name="connsiteX1" fmla="*/ 513069 w 1766182"/>
                  <a:gd name="connsiteY1" fmla="*/ 0 h 673436"/>
                  <a:gd name="connsiteX2" fmla="*/ 0 w 1766182"/>
                  <a:gd name="connsiteY2" fmla="*/ 649414 h 67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182" h="673436">
                    <a:moveTo>
                      <a:pt x="1769607" y="686143"/>
                    </a:moveTo>
                    <a:lnTo>
                      <a:pt x="513069" y="0"/>
                    </a:lnTo>
                    <a:lnTo>
                      <a:pt x="0" y="649414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任意多边形: 形状 75"/>
              <p:cNvSpPr/>
              <p:nvPr/>
            </p:nvSpPr>
            <p:spPr>
              <a:xfrm>
                <a:off x="11282015" y="4613264"/>
                <a:ext cx="542272" cy="135567"/>
              </a:xfrm>
              <a:custGeom>
                <a:avLst/>
                <a:gdLst>
                  <a:gd name="connsiteX0" fmla="*/ 4447223 w 4574286"/>
                  <a:gd name="connsiteY0" fmla="*/ 1143572 h 1143571"/>
                  <a:gd name="connsiteX1" fmla="*/ 127064 w 4574286"/>
                  <a:gd name="connsiteY1" fmla="*/ 1143572 h 1143571"/>
                  <a:gd name="connsiteX2" fmla="*/ 0 w 4574286"/>
                  <a:gd name="connsiteY2" fmla="*/ 1016508 h 1143571"/>
                  <a:gd name="connsiteX3" fmla="*/ 0 w 4574286"/>
                  <a:gd name="connsiteY3" fmla="*/ 381191 h 1143571"/>
                  <a:gd name="connsiteX4" fmla="*/ 367094 w 4574286"/>
                  <a:gd name="connsiteY4" fmla="*/ 0 h 1143571"/>
                  <a:gd name="connsiteX5" fmla="*/ 4207192 w 4574286"/>
                  <a:gd name="connsiteY5" fmla="*/ 0 h 1143571"/>
                  <a:gd name="connsiteX6" fmla="*/ 4574286 w 4574286"/>
                  <a:gd name="connsiteY6" fmla="*/ 381191 h 1143571"/>
                  <a:gd name="connsiteX7" fmla="*/ 4574286 w 4574286"/>
                  <a:gd name="connsiteY7" fmla="*/ 1016508 h 1143571"/>
                  <a:gd name="connsiteX8" fmla="*/ 4447223 w 4574286"/>
                  <a:gd name="connsiteY8" fmla="*/ 1143572 h 114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4286" h="1143571">
                    <a:moveTo>
                      <a:pt x="4447223" y="1143572"/>
                    </a:moveTo>
                    <a:lnTo>
                      <a:pt x="127064" y="1143572"/>
                    </a:lnTo>
                    <a:cubicBezTo>
                      <a:pt x="53109" y="1143572"/>
                      <a:pt x="0" y="1090314"/>
                      <a:pt x="0" y="1016508"/>
                    </a:cubicBezTo>
                    <a:lnTo>
                      <a:pt x="0" y="381191"/>
                    </a:lnTo>
                    <a:cubicBezTo>
                      <a:pt x="0" y="167218"/>
                      <a:pt x="161013" y="0"/>
                      <a:pt x="367094" y="0"/>
                    </a:cubicBezTo>
                    <a:lnTo>
                      <a:pt x="4207192" y="0"/>
                    </a:lnTo>
                    <a:cubicBezTo>
                      <a:pt x="4413273" y="0"/>
                      <a:pt x="4574286" y="167218"/>
                      <a:pt x="4574286" y="381191"/>
                    </a:cubicBezTo>
                    <a:lnTo>
                      <a:pt x="4574286" y="1016508"/>
                    </a:lnTo>
                    <a:cubicBezTo>
                      <a:pt x="4574286" y="1090314"/>
                      <a:pt x="4521029" y="1143572"/>
                      <a:pt x="4447223" y="114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任意多边形: 形状 76"/>
              <p:cNvSpPr/>
              <p:nvPr/>
            </p:nvSpPr>
            <p:spPr>
              <a:xfrm>
                <a:off x="11628467" y="4070995"/>
                <a:ext cx="135568" cy="210882"/>
              </a:xfrm>
              <a:custGeom>
                <a:avLst/>
                <a:gdLst>
                  <a:gd name="connsiteX0" fmla="*/ 751859 w 1143571"/>
                  <a:gd name="connsiteY0" fmla="*/ 1778889 h 1778889"/>
                  <a:gd name="connsiteX1" fmla="*/ 391862 w 1143571"/>
                  <a:gd name="connsiteY1" fmla="*/ 1778889 h 1778889"/>
                  <a:gd name="connsiteX2" fmla="*/ 0 w 1143571"/>
                  <a:gd name="connsiteY2" fmla="*/ 1387176 h 1778889"/>
                  <a:gd name="connsiteX3" fmla="*/ 0 w 1143571"/>
                  <a:gd name="connsiteY3" fmla="*/ 391713 h 1778889"/>
                  <a:gd name="connsiteX4" fmla="*/ 391862 w 1143571"/>
                  <a:gd name="connsiteY4" fmla="*/ 0 h 1778889"/>
                  <a:gd name="connsiteX5" fmla="*/ 751859 w 1143571"/>
                  <a:gd name="connsiteY5" fmla="*/ 0 h 1778889"/>
                  <a:gd name="connsiteX6" fmla="*/ 1143572 w 1143571"/>
                  <a:gd name="connsiteY6" fmla="*/ 391713 h 1778889"/>
                  <a:gd name="connsiteX7" fmla="*/ 1143572 w 1143571"/>
                  <a:gd name="connsiteY7" fmla="*/ 1387027 h 1778889"/>
                  <a:gd name="connsiteX8" fmla="*/ 751859 w 1143571"/>
                  <a:gd name="connsiteY8" fmla="*/ 1778889 h 177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571" h="1778889">
                    <a:moveTo>
                      <a:pt x="751859" y="1778889"/>
                    </a:moveTo>
                    <a:lnTo>
                      <a:pt x="391862" y="1778889"/>
                    </a:lnTo>
                    <a:cubicBezTo>
                      <a:pt x="175854" y="1778889"/>
                      <a:pt x="0" y="1603184"/>
                      <a:pt x="0" y="1387176"/>
                    </a:cubicBezTo>
                    <a:lnTo>
                      <a:pt x="0" y="391713"/>
                    </a:lnTo>
                    <a:cubicBezTo>
                      <a:pt x="0" y="175705"/>
                      <a:pt x="175854" y="0"/>
                      <a:pt x="391862" y="0"/>
                    </a:cubicBezTo>
                    <a:lnTo>
                      <a:pt x="751859" y="0"/>
                    </a:lnTo>
                    <a:cubicBezTo>
                      <a:pt x="967867" y="0"/>
                      <a:pt x="1143572" y="175705"/>
                      <a:pt x="1143572" y="391713"/>
                    </a:cubicBezTo>
                    <a:lnTo>
                      <a:pt x="1143572" y="1387027"/>
                    </a:lnTo>
                    <a:cubicBezTo>
                      <a:pt x="1143572" y="1603184"/>
                      <a:pt x="967867" y="1778889"/>
                      <a:pt x="751859" y="17788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任意多边形: 形状 77"/>
              <p:cNvSpPr/>
              <p:nvPr/>
            </p:nvSpPr>
            <p:spPr>
              <a:xfrm>
                <a:off x="11221763" y="4040869"/>
                <a:ext cx="271136" cy="271134"/>
              </a:xfrm>
              <a:custGeom>
                <a:avLst/>
                <a:gdLst>
                  <a:gd name="connsiteX0" fmla="*/ 1143572 w 2287143"/>
                  <a:gd name="connsiteY0" fmla="*/ 0 h 2287143"/>
                  <a:gd name="connsiteX1" fmla="*/ 0 w 2287143"/>
                  <a:gd name="connsiteY1" fmla="*/ 1143572 h 2287143"/>
                  <a:gd name="connsiteX2" fmla="*/ 1143572 w 2287143"/>
                  <a:gd name="connsiteY2" fmla="*/ 2287143 h 2287143"/>
                  <a:gd name="connsiteX3" fmla="*/ 2287143 w 2287143"/>
                  <a:gd name="connsiteY3" fmla="*/ 1143572 h 2287143"/>
                  <a:gd name="connsiteX4" fmla="*/ 1143572 w 2287143"/>
                  <a:gd name="connsiteY4" fmla="*/ 0 h 2287143"/>
                  <a:gd name="connsiteX5" fmla="*/ 1143572 w 2287143"/>
                  <a:gd name="connsiteY5" fmla="*/ 1733523 h 2287143"/>
                  <a:gd name="connsiteX6" fmla="*/ 553719 w 2287143"/>
                  <a:gd name="connsiteY6" fmla="*/ 1143572 h 2287143"/>
                  <a:gd name="connsiteX7" fmla="*/ 1143572 w 2287143"/>
                  <a:gd name="connsiteY7" fmla="*/ 553620 h 2287143"/>
                  <a:gd name="connsiteX8" fmla="*/ 1733424 w 2287143"/>
                  <a:gd name="connsiteY8" fmla="*/ 1143572 h 2287143"/>
                  <a:gd name="connsiteX9" fmla="*/ 1143572 w 2287143"/>
                  <a:gd name="connsiteY9" fmla="*/ 1733523 h 228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143" h="2287143">
                    <a:moveTo>
                      <a:pt x="1143572" y="0"/>
                    </a:moveTo>
                    <a:cubicBezTo>
                      <a:pt x="513069" y="0"/>
                      <a:pt x="0" y="513069"/>
                      <a:pt x="0" y="1143572"/>
                    </a:cubicBezTo>
                    <a:cubicBezTo>
                      <a:pt x="0" y="1774075"/>
                      <a:pt x="513069" y="2287143"/>
                      <a:pt x="1143572" y="2287143"/>
                    </a:cubicBezTo>
                    <a:cubicBezTo>
                      <a:pt x="1774075" y="2287143"/>
                      <a:pt x="2287143" y="1774075"/>
                      <a:pt x="2287143" y="1143572"/>
                    </a:cubicBezTo>
                    <a:cubicBezTo>
                      <a:pt x="2287143" y="513069"/>
                      <a:pt x="1774075" y="0"/>
                      <a:pt x="1143572" y="0"/>
                    </a:cubicBezTo>
                    <a:close/>
                    <a:moveTo>
                      <a:pt x="1143572" y="1733523"/>
                    </a:moveTo>
                    <a:cubicBezTo>
                      <a:pt x="818418" y="1733523"/>
                      <a:pt x="553719" y="1468725"/>
                      <a:pt x="553719" y="1143572"/>
                    </a:cubicBezTo>
                    <a:cubicBezTo>
                      <a:pt x="553719" y="818418"/>
                      <a:pt x="818418" y="553620"/>
                      <a:pt x="1143572" y="553620"/>
                    </a:cubicBezTo>
                    <a:cubicBezTo>
                      <a:pt x="1468725" y="553620"/>
                      <a:pt x="1733424" y="818418"/>
                      <a:pt x="1733424" y="1143572"/>
                    </a:cubicBezTo>
                    <a:cubicBezTo>
                      <a:pt x="1733424" y="1468725"/>
                      <a:pt x="1468725" y="1733523"/>
                      <a:pt x="1143572" y="17335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任意多边形: 形状 78"/>
              <p:cNvSpPr/>
              <p:nvPr/>
            </p:nvSpPr>
            <p:spPr>
              <a:xfrm>
                <a:off x="11304522" y="4275446"/>
                <a:ext cx="358502" cy="307286"/>
              </a:xfrm>
              <a:custGeom>
                <a:avLst/>
                <a:gdLst>
                  <a:gd name="connsiteX0" fmla="*/ 3031705 w 3024111"/>
                  <a:gd name="connsiteY0" fmla="*/ 2592840 h 2592095"/>
                  <a:gd name="connsiteX1" fmla="*/ 1563477 w 3024111"/>
                  <a:gd name="connsiteY1" fmla="*/ 0 h 2592095"/>
                  <a:gd name="connsiteX2" fmla="*/ 445467 w 3024111"/>
                  <a:gd name="connsiteY2" fmla="*/ 562504 h 2592095"/>
                  <a:gd name="connsiteX3" fmla="*/ 0 w 3024111"/>
                  <a:gd name="connsiteY3" fmla="*/ 488450 h 2592095"/>
                  <a:gd name="connsiteX4" fmla="*/ 1114585 w 3024111"/>
                  <a:gd name="connsiteY4" fmla="*/ 2592989 h 2592095"/>
                  <a:gd name="connsiteX5" fmla="*/ 3031705 w 3024111"/>
                  <a:gd name="connsiteY5" fmla="*/ 2592989 h 259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11" h="2592095">
                    <a:moveTo>
                      <a:pt x="3031705" y="2592840"/>
                    </a:moveTo>
                    <a:lnTo>
                      <a:pt x="1563477" y="0"/>
                    </a:lnTo>
                    <a:cubicBezTo>
                      <a:pt x="1308357" y="340639"/>
                      <a:pt x="902895" y="562504"/>
                      <a:pt x="445467" y="562504"/>
                    </a:cubicBezTo>
                    <a:cubicBezTo>
                      <a:pt x="289566" y="562504"/>
                      <a:pt x="140117" y="535801"/>
                      <a:pt x="0" y="488450"/>
                    </a:cubicBezTo>
                    <a:lnTo>
                      <a:pt x="1114585" y="2592989"/>
                    </a:lnTo>
                    <a:lnTo>
                      <a:pt x="3031705" y="25929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任意多边形: 形状 79"/>
              <p:cNvSpPr/>
              <p:nvPr/>
            </p:nvSpPr>
            <p:spPr>
              <a:xfrm>
                <a:off x="11503425" y="4101121"/>
                <a:ext cx="93391" cy="165693"/>
              </a:xfrm>
              <a:custGeom>
                <a:avLst/>
                <a:gdLst>
                  <a:gd name="connsiteX0" fmla="*/ 798366 w 787793"/>
                  <a:gd name="connsiteY0" fmla="*/ 1397699 h 1397698"/>
                  <a:gd name="connsiteX1" fmla="*/ 790127 w 787793"/>
                  <a:gd name="connsiteY1" fmla="*/ 1143572 h 1397698"/>
                  <a:gd name="connsiteX2" fmla="*/ 790127 w 787793"/>
                  <a:gd name="connsiteY2" fmla="*/ 127064 h 1397698"/>
                  <a:gd name="connsiteX3" fmla="*/ 798366 w 787793"/>
                  <a:gd name="connsiteY3" fmla="*/ 0 h 1397698"/>
                  <a:gd name="connsiteX4" fmla="*/ 0 w 787793"/>
                  <a:gd name="connsiteY4" fmla="*/ 0 h 1397698"/>
                  <a:gd name="connsiteX5" fmla="*/ 165331 w 787793"/>
                  <a:gd name="connsiteY5" fmla="*/ 635318 h 1397698"/>
                  <a:gd name="connsiteX6" fmla="*/ 0 w 787793"/>
                  <a:gd name="connsiteY6" fmla="*/ 1397699 h 139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93" h="1397698">
                    <a:moveTo>
                      <a:pt x="798366" y="1397699"/>
                    </a:moveTo>
                    <a:cubicBezTo>
                      <a:pt x="788836" y="1353723"/>
                      <a:pt x="790127" y="1190327"/>
                      <a:pt x="790127" y="1143572"/>
                    </a:cubicBezTo>
                    <a:lnTo>
                      <a:pt x="790127" y="127064"/>
                    </a:lnTo>
                    <a:cubicBezTo>
                      <a:pt x="790127" y="80308"/>
                      <a:pt x="788935" y="43976"/>
                      <a:pt x="798366" y="0"/>
                    </a:cubicBezTo>
                    <a:lnTo>
                      <a:pt x="0" y="0"/>
                    </a:lnTo>
                    <a:cubicBezTo>
                      <a:pt x="100807" y="193027"/>
                      <a:pt x="165331" y="402930"/>
                      <a:pt x="165331" y="635318"/>
                    </a:cubicBezTo>
                    <a:cubicBezTo>
                      <a:pt x="165331" y="867705"/>
                      <a:pt x="100807" y="1204671"/>
                      <a:pt x="0" y="1397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-62976" y="4479778"/>
              <a:ext cx="476376" cy="352105"/>
              <a:chOff x="7877944" y="623749"/>
              <a:chExt cx="244456" cy="180685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201" name="任意多边形: 形状 81"/>
              <p:cNvSpPr/>
              <p:nvPr/>
            </p:nvSpPr>
            <p:spPr>
              <a:xfrm>
                <a:off x="7877944" y="645006"/>
                <a:ext cx="244456" cy="159428"/>
              </a:xfrm>
              <a:custGeom>
                <a:avLst/>
                <a:gdLst>
                  <a:gd name="connsiteX0" fmla="*/ 5844921 w 5844921"/>
                  <a:gd name="connsiteY0" fmla="*/ 3176588 h 3811905"/>
                  <a:gd name="connsiteX1" fmla="*/ 5844921 w 5844921"/>
                  <a:gd name="connsiteY1" fmla="*/ 635318 h 3811905"/>
                  <a:gd name="connsiteX2" fmla="*/ 5209604 w 5844921"/>
                  <a:gd name="connsiteY2" fmla="*/ 0 h 3811905"/>
                  <a:gd name="connsiteX3" fmla="*/ 635318 w 5844921"/>
                  <a:gd name="connsiteY3" fmla="*/ 0 h 3811905"/>
                  <a:gd name="connsiteX4" fmla="*/ 0 w 5844921"/>
                  <a:gd name="connsiteY4" fmla="*/ 635318 h 3811905"/>
                  <a:gd name="connsiteX5" fmla="*/ 0 w 5844921"/>
                  <a:gd name="connsiteY5" fmla="*/ 3176588 h 3811905"/>
                  <a:gd name="connsiteX6" fmla="*/ 635318 w 5844921"/>
                  <a:gd name="connsiteY6" fmla="*/ 3811905 h 3811905"/>
                  <a:gd name="connsiteX7" fmla="*/ 2033016 w 5844921"/>
                  <a:gd name="connsiteY7" fmla="*/ 3811905 h 3811905"/>
                  <a:gd name="connsiteX8" fmla="*/ 2089549 w 5844921"/>
                  <a:gd name="connsiteY8" fmla="*/ 3807736 h 3811905"/>
                  <a:gd name="connsiteX9" fmla="*/ 2383433 w 5844921"/>
                  <a:gd name="connsiteY9" fmla="*/ 3580908 h 3811905"/>
                  <a:gd name="connsiteX10" fmla="*/ 2625152 w 5844921"/>
                  <a:gd name="connsiteY10" fmla="*/ 2871139 h 3811905"/>
                  <a:gd name="connsiteX11" fmla="*/ 2922461 w 5844921"/>
                  <a:gd name="connsiteY11" fmla="*/ 2668334 h 3811905"/>
                  <a:gd name="connsiteX12" fmla="*/ 3216345 w 5844921"/>
                  <a:gd name="connsiteY12" fmla="*/ 2862254 h 3811905"/>
                  <a:gd name="connsiteX13" fmla="*/ 3465012 w 5844921"/>
                  <a:gd name="connsiteY13" fmla="*/ 3589941 h 3811905"/>
                  <a:gd name="connsiteX14" fmla="*/ 3755223 w 5844921"/>
                  <a:gd name="connsiteY14" fmla="*/ 3807736 h 3811905"/>
                  <a:gd name="connsiteX15" fmla="*/ 3811905 w 5844921"/>
                  <a:gd name="connsiteY15" fmla="*/ 3811905 h 3811905"/>
                  <a:gd name="connsiteX16" fmla="*/ 5209604 w 5844921"/>
                  <a:gd name="connsiteY16" fmla="*/ 3811905 h 3811905"/>
                  <a:gd name="connsiteX17" fmla="*/ 5844921 w 5844921"/>
                  <a:gd name="connsiteY17" fmla="*/ 3176588 h 3811905"/>
                  <a:gd name="connsiteX18" fmla="*/ 1588294 w 5844921"/>
                  <a:gd name="connsiteY18" fmla="*/ 2668334 h 3811905"/>
                  <a:gd name="connsiteX19" fmla="*/ 889445 w 5844921"/>
                  <a:gd name="connsiteY19" fmla="*/ 1969484 h 3811905"/>
                  <a:gd name="connsiteX20" fmla="*/ 1588294 w 5844921"/>
                  <a:gd name="connsiteY20" fmla="*/ 1270635 h 3811905"/>
                  <a:gd name="connsiteX21" fmla="*/ 2287143 w 5844921"/>
                  <a:gd name="connsiteY21" fmla="*/ 1969484 h 3811905"/>
                  <a:gd name="connsiteX22" fmla="*/ 1588294 w 5844921"/>
                  <a:gd name="connsiteY22" fmla="*/ 2668334 h 3811905"/>
                  <a:gd name="connsiteX23" fmla="*/ 4256627 w 5844921"/>
                  <a:gd name="connsiteY23" fmla="*/ 2668334 h 3811905"/>
                  <a:gd name="connsiteX24" fmla="*/ 3557778 w 5844921"/>
                  <a:gd name="connsiteY24" fmla="*/ 1969484 h 3811905"/>
                  <a:gd name="connsiteX25" fmla="*/ 4256627 w 5844921"/>
                  <a:gd name="connsiteY25" fmla="*/ 1270635 h 3811905"/>
                  <a:gd name="connsiteX26" fmla="*/ 4955477 w 5844921"/>
                  <a:gd name="connsiteY26" fmla="*/ 1969484 h 3811905"/>
                  <a:gd name="connsiteX27" fmla="*/ 4256627 w 5844921"/>
                  <a:gd name="connsiteY27" fmla="*/ 2668334 h 381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44921" h="3811905">
                    <a:moveTo>
                      <a:pt x="5844921" y="3176588"/>
                    </a:moveTo>
                    <a:lnTo>
                      <a:pt x="5844921" y="635318"/>
                    </a:lnTo>
                    <a:cubicBezTo>
                      <a:pt x="5844921" y="284999"/>
                      <a:pt x="5559922" y="0"/>
                      <a:pt x="5209604" y="0"/>
                    </a:cubicBezTo>
                    <a:lnTo>
                      <a:pt x="635318" y="0"/>
                    </a:lnTo>
                    <a:cubicBezTo>
                      <a:pt x="284999" y="0"/>
                      <a:pt x="0" y="284999"/>
                      <a:pt x="0" y="635318"/>
                    </a:cubicBezTo>
                    <a:lnTo>
                      <a:pt x="0" y="3176588"/>
                    </a:lnTo>
                    <a:cubicBezTo>
                      <a:pt x="0" y="3526906"/>
                      <a:pt x="284999" y="3811905"/>
                      <a:pt x="635318" y="3811905"/>
                    </a:cubicBezTo>
                    <a:lnTo>
                      <a:pt x="2033016" y="3811905"/>
                    </a:lnTo>
                    <a:cubicBezTo>
                      <a:pt x="2052076" y="3811905"/>
                      <a:pt x="2070887" y="3809870"/>
                      <a:pt x="2089549" y="3807736"/>
                    </a:cubicBezTo>
                    <a:cubicBezTo>
                      <a:pt x="2218896" y="3788379"/>
                      <a:pt x="2330722" y="3703653"/>
                      <a:pt x="2383433" y="3580908"/>
                    </a:cubicBezTo>
                    <a:lnTo>
                      <a:pt x="2625152" y="2871139"/>
                    </a:lnTo>
                    <a:cubicBezTo>
                      <a:pt x="2679005" y="2744423"/>
                      <a:pt x="2794404" y="2668334"/>
                      <a:pt x="2922461" y="2668334"/>
                    </a:cubicBezTo>
                    <a:cubicBezTo>
                      <a:pt x="3050666" y="2668334"/>
                      <a:pt x="3166065" y="2744423"/>
                      <a:pt x="3216345" y="2862254"/>
                    </a:cubicBezTo>
                    <a:lnTo>
                      <a:pt x="3465012" y="3589941"/>
                    </a:lnTo>
                    <a:cubicBezTo>
                      <a:pt x="3514596" y="3704795"/>
                      <a:pt x="3626025" y="3788527"/>
                      <a:pt x="3755223" y="3807736"/>
                    </a:cubicBezTo>
                    <a:cubicBezTo>
                      <a:pt x="3774034" y="3809870"/>
                      <a:pt x="3792697" y="3811905"/>
                      <a:pt x="3811905" y="3811905"/>
                    </a:cubicBezTo>
                    <a:lnTo>
                      <a:pt x="5209604" y="3811905"/>
                    </a:lnTo>
                    <a:cubicBezTo>
                      <a:pt x="5559922" y="3811905"/>
                      <a:pt x="5844921" y="3526906"/>
                      <a:pt x="5844921" y="3176588"/>
                    </a:cubicBezTo>
                    <a:close/>
                    <a:moveTo>
                      <a:pt x="1588294" y="2668334"/>
                    </a:moveTo>
                    <a:cubicBezTo>
                      <a:pt x="1202289" y="2668334"/>
                      <a:pt x="889445" y="2355489"/>
                      <a:pt x="889445" y="1969484"/>
                    </a:cubicBezTo>
                    <a:cubicBezTo>
                      <a:pt x="889445" y="1583479"/>
                      <a:pt x="1202289" y="1270635"/>
                      <a:pt x="1588294" y="1270635"/>
                    </a:cubicBezTo>
                    <a:cubicBezTo>
                      <a:pt x="1974299" y="1270635"/>
                      <a:pt x="2287143" y="1583479"/>
                      <a:pt x="2287143" y="1969484"/>
                    </a:cubicBezTo>
                    <a:cubicBezTo>
                      <a:pt x="2287143" y="2355489"/>
                      <a:pt x="1974299" y="2668334"/>
                      <a:pt x="1588294" y="2668334"/>
                    </a:cubicBezTo>
                    <a:close/>
                    <a:moveTo>
                      <a:pt x="4256627" y="2668334"/>
                    </a:moveTo>
                    <a:cubicBezTo>
                      <a:pt x="3870622" y="2668334"/>
                      <a:pt x="3557778" y="2355489"/>
                      <a:pt x="3557778" y="1969484"/>
                    </a:cubicBezTo>
                    <a:cubicBezTo>
                      <a:pt x="3557778" y="1583479"/>
                      <a:pt x="3870622" y="1270635"/>
                      <a:pt x="4256627" y="1270635"/>
                    </a:cubicBezTo>
                    <a:cubicBezTo>
                      <a:pt x="4642633" y="1270635"/>
                      <a:pt x="4955477" y="1583479"/>
                      <a:pt x="4955477" y="1969484"/>
                    </a:cubicBezTo>
                    <a:cubicBezTo>
                      <a:pt x="4955477" y="2355489"/>
                      <a:pt x="4642633" y="2668334"/>
                      <a:pt x="4256627" y="2668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任意多边形: 形状 82"/>
              <p:cNvSpPr/>
              <p:nvPr/>
            </p:nvSpPr>
            <p:spPr>
              <a:xfrm>
                <a:off x="7990995" y="767234"/>
                <a:ext cx="18068" cy="21257"/>
              </a:xfrm>
              <a:custGeom>
                <a:avLst/>
                <a:gdLst>
                  <a:gd name="connsiteX0" fmla="*/ 219433 w 432015"/>
                  <a:gd name="connsiteY0" fmla="*/ 0 h 508254"/>
                  <a:gd name="connsiteX1" fmla="*/ 158680 w 432015"/>
                  <a:gd name="connsiteY1" fmla="*/ 42040 h 508254"/>
                  <a:gd name="connsiteX2" fmla="*/ 0 w 432015"/>
                  <a:gd name="connsiteY2" fmla="*/ 508254 h 508254"/>
                  <a:gd name="connsiteX3" fmla="*/ 439114 w 432015"/>
                  <a:gd name="connsiteY3" fmla="*/ 508254 h 508254"/>
                  <a:gd name="connsiteX4" fmla="*/ 277108 w 432015"/>
                  <a:gd name="connsiteY4" fmla="*/ 34297 h 508254"/>
                  <a:gd name="connsiteX5" fmla="*/ 219433 w 432015"/>
                  <a:gd name="connsiteY5" fmla="*/ 0 h 50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15" h="508254">
                    <a:moveTo>
                      <a:pt x="219433" y="0"/>
                    </a:moveTo>
                    <a:cubicBezTo>
                      <a:pt x="186029" y="0"/>
                      <a:pt x="167714" y="24122"/>
                      <a:pt x="158680" y="42040"/>
                    </a:cubicBezTo>
                    <a:lnTo>
                      <a:pt x="0" y="508254"/>
                    </a:lnTo>
                    <a:lnTo>
                      <a:pt x="439114" y="508254"/>
                    </a:lnTo>
                    <a:lnTo>
                      <a:pt x="277108" y="34297"/>
                    </a:lnTo>
                    <a:cubicBezTo>
                      <a:pt x="265791" y="13352"/>
                      <a:pt x="243704" y="0"/>
                      <a:pt x="2194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任意多边形: 形状 83"/>
              <p:cNvSpPr/>
              <p:nvPr/>
            </p:nvSpPr>
            <p:spPr>
              <a:xfrm>
                <a:off x="7898956" y="623749"/>
                <a:ext cx="201942" cy="10629"/>
              </a:xfrm>
              <a:custGeom>
                <a:avLst/>
                <a:gdLst>
                  <a:gd name="connsiteX0" fmla="*/ 132920 w 4828413"/>
                  <a:gd name="connsiteY0" fmla="*/ 254127 h 254127"/>
                  <a:gd name="connsiteX1" fmla="*/ 4707207 w 4828413"/>
                  <a:gd name="connsiteY1" fmla="*/ 254127 h 254127"/>
                  <a:gd name="connsiteX2" fmla="*/ 4840127 w 4828413"/>
                  <a:gd name="connsiteY2" fmla="*/ 265195 h 254127"/>
                  <a:gd name="connsiteX3" fmla="*/ 4326016 w 4828413"/>
                  <a:gd name="connsiteY3" fmla="*/ 0 h 254127"/>
                  <a:gd name="connsiteX4" fmla="*/ 514111 w 4828413"/>
                  <a:gd name="connsiteY4" fmla="*/ 0 h 254127"/>
                  <a:gd name="connsiteX5" fmla="*/ 0 w 4828413"/>
                  <a:gd name="connsiteY5" fmla="*/ 265195 h 254127"/>
                  <a:gd name="connsiteX6" fmla="*/ 132920 w 4828413"/>
                  <a:gd name="connsiteY6" fmla="*/ 254127 h 25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8413" h="254127">
                    <a:moveTo>
                      <a:pt x="132920" y="254127"/>
                    </a:moveTo>
                    <a:lnTo>
                      <a:pt x="4707207" y="254127"/>
                    </a:lnTo>
                    <a:cubicBezTo>
                      <a:pt x="4752423" y="254127"/>
                      <a:pt x="4796647" y="258594"/>
                      <a:pt x="4840127" y="265195"/>
                    </a:cubicBezTo>
                    <a:cubicBezTo>
                      <a:pt x="4724628" y="105224"/>
                      <a:pt x="4537855" y="0"/>
                      <a:pt x="4326016" y="0"/>
                    </a:cubicBezTo>
                    <a:lnTo>
                      <a:pt x="514111" y="0"/>
                    </a:lnTo>
                    <a:cubicBezTo>
                      <a:pt x="302272" y="0"/>
                      <a:pt x="115499" y="105224"/>
                      <a:pt x="0" y="265195"/>
                    </a:cubicBezTo>
                    <a:cubicBezTo>
                      <a:pt x="43480" y="258594"/>
                      <a:pt x="87704" y="254127"/>
                      <a:pt x="132920" y="25412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10243014" y="5671526"/>
              <a:ext cx="707804" cy="517351"/>
              <a:chOff x="8807030" y="6203387"/>
              <a:chExt cx="643458" cy="470319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98" name="任意多边形: 形状 85"/>
              <p:cNvSpPr/>
              <p:nvPr/>
            </p:nvSpPr>
            <p:spPr>
              <a:xfrm>
                <a:off x="8914308" y="6358437"/>
                <a:ext cx="428972" cy="166679"/>
              </a:xfrm>
              <a:custGeom>
                <a:avLst/>
                <a:gdLst>
                  <a:gd name="connsiteX0" fmla="*/ 3521595 w 4218508"/>
                  <a:gd name="connsiteY0" fmla="*/ 1639764 h 1639119"/>
                  <a:gd name="connsiteX1" fmla="*/ 3429821 w 4218508"/>
                  <a:gd name="connsiteY1" fmla="*/ 1551565 h 1639119"/>
                  <a:gd name="connsiteX2" fmla="*/ 2113969 w 4218508"/>
                  <a:gd name="connsiteY2" fmla="*/ 1016508 h 1639119"/>
                  <a:gd name="connsiteX3" fmla="*/ 798118 w 4218508"/>
                  <a:gd name="connsiteY3" fmla="*/ 1551565 h 1639119"/>
                  <a:gd name="connsiteX4" fmla="*/ 706344 w 4218508"/>
                  <a:gd name="connsiteY4" fmla="*/ 1639764 h 1639119"/>
                  <a:gd name="connsiteX5" fmla="*/ 0 w 4218508"/>
                  <a:gd name="connsiteY5" fmla="*/ 903938 h 1639119"/>
                  <a:gd name="connsiteX6" fmla="*/ 91625 w 4218508"/>
                  <a:gd name="connsiteY6" fmla="*/ 815887 h 1639119"/>
                  <a:gd name="connsiteX7" fmla="*/ 2113969 w 4218508"/>
                  <a:gd name="connsiteY7" fmla="*/ 0 h 1639119"/>
                  <a:gd name="connsiteX8" fmla="*/ 4136314 w 4218508"/>
                  <a:gd name="connsiteY8" fmla="*/ 815887 h 1639119"/>
                  <a:gd name="connsiteX9" fmla="*/ 4227939 w 4218508"/>
                  <a:gd name="connsiteY9" fmla="*/ 903938 h 163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18508" h="1639119">
                    <a:moveTo>
                      <a:pt x="3521595" y="1639764"/>
                    </a:moveTo>
                    <a:lnTo>
                      <a:pt x="3429821" y="1551565"/>
                    </a:lnTo>
                    <a:cubicBezTo>
                      <a:pt x="3071264" y="1206458"/>
                      <a:pt x="2603809" y="1016508"/>
                      <a:pt x="2113969" y="1016508"/>
                    </a:cubicBezTo>
                    <a:cubicBezTo>
                      <a:pt x="1624130" y="1016508"/>
                      <a:pt x="1156675" y="1206458"/>
                      <a:pt x="798118" y="1551565"/>
                    </a:cubicBezTo>
                    <a:lnTo>
                      <a:pt x="706344" y="1639764"/>
                    </a:lnTo>
                    <a:lnTo>
                      <a:pt x="0" y="903938"/>
                    </a:lnTo>
                    <a:lnTo>
                      <a:pt x="91625" y="815887"/>
                    </a:lnTo>
                    <a:cubicBezTo>
                      <a:pt x="639536" y="289715"/>
                      <a:pt x="1357693" y="0"/>
                      <a:pt x="2113969" y="0"/>
                    </a:cubicBezTo>
                    <a:cubicBezTo>
                      <a:pt x="2870245" y="0"/>
                      <a:pt x="3588402" y="289715"/>
                      <a:pt x="4136314" y="815887"/>
                    </a:cubicBezTo>
                    <a:lnTo>
                      <a:pt x="4227939" y="90393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任意多边形: 形状 86"/>
              <p:cNvSpPr/>
              <p:nvPr/>
            </p:nvSpPr>
            <p:spPr>
              <a:xfrm>
                <a:off x="8807030" y="6203387"/>
                <a:ext cx="643458" cy="209318"/>
              </a:xfrm>
              <a:custGeom>
                <a:avLst/>
                <a:gdLst>
                  <a:gd name="connsiteX0" fmla="*/ 5634472 w 6327762"/>
                  <a:gd name="connsiteY0" fmla="*/ 2062350 h 2058428"/>
                  <a:gd name="connsiteX1" fmla="*/ 5542748 w 6327762"/>
                  <a:gd name="connsiteY1" fmla="*/ 1974448 h 2058428"/>
                  <a:gd name="connsiteX2" fmla="*/ 3168944 w 6327762"/>
                  <a:gd name="connsiteY2" fmla="*/ 1016508 h 2058428"/>
                  <a:gd name="connsiteX3" fmla="*/ 795140 w 6327762"/>
                  <a:gd name="connsiteY3" fmla="*/ 1974448 h 2058428"/>
                  <a:gd name="connsiteX4" fmla="*/ 703416 w 6327762"/>
                  <a:gd name="connsiteY4" fmla="*/ 2062350 h 2058428"/>
                  <a:gd name="connsiteX5" fmla="*/ 0 w 6327762"/>
                  <a:gd name="connsiteY5" fmla="*/ 1329700 h 2058428"/>
                  <a:gd name="connsiteX6" fmla="*/ 91575 w 6327762"/>
                  <a:gd name="connsiteY6" fmla="*/ 1241798 h 2058428"/>
                  <a:gd name="connsiteX7" fmla="*/ 3168944 w 6327762"/>
                  <a:gd name="connsiteY7" fmla="*/ 0 h 2058428"/>
                  <a:gd name="connsiteX8" fmla="*/ 6246412 w 6327762"/>
                  <a:gd name="connsiteY8" fmla="*/ 1241649 h 2058428"/>
                  <a:gd name="connsiteX9" fmla="*/ 6338037 w 6327762"/>
                  <a:gd name="connsiteY9" fmla="*/ 1329600 h 205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7762" h="2058428">
                    <a:moveTo>
                      <a:pt x="5634472" y="2062350"/>
                    </a:moveTo>
                    <a:lnTo>
                      <a:pt x="5542748" y="1974448"/>
                    </a:lnTo>
                    <a:cubicBezTo>
                      <a:pt x="4899688" y="1356800"/>
                      <a:pt x="4056602" y="1016508"/>
                      <a:pt x="3168944" y="1016508"/>
                    </a:cubicBezTo>
                    <a:cubicBezTo>
                      <a:pt x="2281286" y="1016508"/>
                      <a:pt x="1438200" y="1356800"/>
                      <a:pt x="795140" y="1974448"/>
                    </a:cubicBezTo>
                    <a:lnTo>
                      <a:pt x="703416" y="2062350"/>
                    </a:lnTo>
                    <a:lnTo>
                      <a:pt x="0" y="1329700"/>
                    </a:lnTo>
                    <a:lnTo>
                      <a:pt x="91575" y="1241798"/>
                    </a:lnTo>
                    <a:cubicBezTo>
                      <a:pt x="924983" y="441049"/>
                      <a:pt x="2017878" y="0"/>
                      <a:pt x="3168944" y="0"/>
                    </a:cubicBezTo>
                    <a:cubicBezTo>
                      <a:pt x="4320010" y="0"/>
                      <a:pt x="5412905" y="441049"/>
                      <a:pt x="6246412" y="1241649"/>
                    </a:cubicBezTo>
                    <a:lnTo>
                      <a:pt x="6338037" y="13296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任意多边形: 形状 87"/>
              <p:cNvSpPr/>
              <p:nvPr/>
            </p:nvSpPr>
            <p:spPr>
              <a:xfrm>
                <a:off x="9021632" y="6513487"/>
                <a:ext cx="214486" cy="160219"/>
              </a:xfrm>
              <a:custGeom>
                <a:avLst/>
                <a:gdLst>
                  <a:gd name="connsiteX0" fmla="*/ 1058548 w 2109254"/>
                  <a:gd name="connsiteY0" fmla="*/ 1581196 h 1575587"/>
                  <a:gd name="connsiteX1" fmla="*/ 0 w 2109254"/>
                  <a:gd name="connsiteY1" fmla="*/ 478374 h 1575587"/>
                  <a:gd name="connsiteX2" fmla="*/ 91724 w 2109254"/>
                  <a:gd name="connsiteY2" fmla="*/ 390472 h 1575587"/>
                  <a:gd name="connsiteX3" fmla="*/ 1058548 w 2109254"/>
                  <a:gd name="connsiteY3" fmla="*/ 0 h 1575587"/>
                  <a:gd name="connsiteX4" fmla="*/ 2025372 w 2109254"/>
                  <a:gd name="connsiteY4" fmla="*/ 390472 h 1575587"/>
                  <a:gd name="connsiteX5" fmla="*/ 2117096 w 2109254"/>
                  <a:gd name="connsiteY5" fmla="*/ 478374 h 157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254" h="1575587">
                    <a:moveTo>
                      <a:pt x="1058548" y="1581196"/>
                    </a:moveTo>
                    <a:lnTo>
                      <a:pt x="0" y="478374"/>
                    </a:lnTo>
                    <a:lnTo>
                      <a:pt x="91724" y="390472"/>
                    </a:lnTo>
                    <a:cubicBezTo>
                      <a:pt x="353991" y="138777"/>
                      <a:pt x="697311" y="0"/>
                      <a:pt x="1058548" y="0"/>
                    </a:cubicBezTo>
                    <a:cubicBezTo>
                      <a:pt x="1419786" y="0"/>
                      <a:pt x="1763105" y="138777"/>
                      <a:pt x="2025372" y="390472"/>
                    </a:cubicBezTo>
                    <a:lnTo>
                      <a:pt x="2117096" y="47837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flipH="1">
              <a:off x="616366" y="2812734"/>
              <a:ext cx="475943" cy="540738"/>
              <a:chOff x="4683136" y="7534469"/>
              <a:chExt cx="4903457" cy="5571011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91" name="任意多边形: 形状 96"/>
              <p:cNvSpPr/>
              <p:nvPr/>
            </p:nvSpPr>
            <p:spPr>
              <a:xfrm>
                <a:off x="6335431" y="8347204"/>
                <a:ext cx="2425700" cy="2425700"/>
              </a:xfrm>
              <a:custGeom>
                <a:avLst/>
                <a:gdLst>
                  <a:gd name="connsiteX0" fmla="*/ 2319300 w 2425700"/>
                  <a:gd name="connsiteY0" fmla="*/ 560400 h 2425700"/>
                  <a:gd name="connsiteX1" fmla="*/ 1877924 w 2425700"/>
                  <a:gd name="connsiteY1" fmla="*/ 119024 h 2425700"/>
                  <a:gd name="connsiteX2" fmla="*/ 1303299 w 2425700"/>
                  <a:gd name="connsiteY2" fmla="*/ 119024 h 2425700"/>
                  <a:gd name="connsiteX3" fmla="*/ 119024 w 2425700"/>
                  <a:gd name="connsiteY3" fmla="*/ 1303299 h 2425700"/>
                  <a:gd name="connsiteX4" fmla="*/ 119024 w 2425700"/>
                  <a:gd name="connsiteY4" fmla="*/ 1877924 h 2425700"/>
                  <a:gd name="connsiteX5" fmla="*/ 560400 w 2425700"/>
                  <a:gd name="connsiteY5" fmla="*/ 2319300 h 2425700"/>
                  <a:gd name="connsiteX6" fmla="*/ 1135024 w 2425700"/>
                  <a:gd name="connsiteY6" fmla="*/ 2319300 h 2425700"/>
                  <a:gd name="connsiteX7" fmla="*/ 2319300 w 2425700"/>
                  <a:gd name="connsiteY7" fmla="*/ 1135024 h 2425700"/>
                  <a:gd name="connsiteX8" fmla="*/ 2319300 w 2425700"/>
                  <a:gd name="connsiteY8" fmla="*/ 560400 h 242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5700" h="2425700">
                    <a:moveTo>
                      <a:pt x="2319300" y="560400"/>
                    </a:moveTo>
                    <a:lnTo>
                      <a:pt x="1877924" y="119024"/>
                    </a:lnTo>
                    <a:cubicBezTo>
                      <a:pt x="1719224" y="-39675"/>
                      <a:pt x="1461999" y="-39675"/>
                      <a:pt x="1303299" y="119024"/>
                    </a:cubicBezTo>
                    <a:lnTo>
                      <a:pt x="119024" y="1303299"/>
                    </a:lnTo>
                    <a:cubicBezTo>
                      <a:pt x="-39675" y="1461999"/>
                      <a:pt x="-39675" y="1719224"/>
                      <a:pt x="119024" y="1877924"/>
                    </a:cubicBezTo>
                    <a:lnTo>
                      <a:pt x="560400" y="2319300"/>
                    </a:lnTo>
                    <a:cubicBezTo>
                      <a:pt x="719099" y="2477999"/>
                      <a:pt x="976325" y="2477999"/>
                      <a:pt x="1135024" y="2319300"/>
                    </a:cubicBezTo>
                    <a:lnTo>
                      <a:pt x="2319300" y="1135024"/>
                    </a:lnTo>
                    <a:cubicBezTo>
                      <a:pt x="2477999" y="976528"/>
                      <a:pt x="2477999" y="719099"/>
                      <a:pt x="2319300" y="5604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任意多边形: 形状 97"/>
              <p:cNvSpPr/>
              <p:nvPr/>
            </p:nvSpPr>
            <p:spPr>
              <a:xfrm>
                <a:off x="4912893" y="7534469"/>
                <a:ext cx="1930400" cy="1930400"/>
              </a:xfrm>
              <a:custGeom>
                <a:avLst/>
                <a:gdLst>
                  <a:gd name="connsiteX0" fmla="*/ 902092 w 1930400"/>
                  <a:gd name="connsiteY0" fmla="*/ 89297 h 1930400"/>
                  <a:gd name="connsiteX1" fmla="*/ 471143 w 1930400"/>
                  <a:gd name="connsiteY1" fmla="*/ 89297 h 1930400"/>
                  <a:gd name="connsiteX2" fmla="*/ 89297 w 1930400"/>
                  <a:gd name="connsiteY2" fmla="*/ 471140 h 1930400"/>
                  <a:gd name="connsiteX3" fmla="*/ 89297 w 1930400"/>
                  <a:gd name="connsiteY3" fmla="*/ 902092 h 1930400"/>
                  <a:gd name="connsiteX4" fmla="*/ 1117700 w 1930400"/>
                  <a:gd name="connsiteY4" fmla="*/ 1930500 h 1930400"/>
                  <a:gd name="connsiteX5" fmla="*/ 1930500 w 1930400"/>
                  <a:gd name="connsiteY5" fmla="*/ 11177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902092" y="89297"/>
                    </a:moveTo>
                    <a:cubicBezTo>
                      <a:pt x="783029" y="-29766"/>
                      <a:pt x="590002" y="-29766"/>
                      <a:pt x="471143" y="89297"/>
                    </a:cubicBezTo>
                    <a:lnTo>
                      <a:pt x="89297" y="471140"/>
                    </a:lnTo>
                    <a:cubicBezTo>
                      <a:pt x="-29766" y="590203"/>
                      <a:pt x="-29766" y="783233"/>
                      <a:pt x="89297" y="902092"/>
                    </a:cubicBezTo>
                    <a:lnTo>
                      <a:pt x="1117700" y="1930500"/>
                    </a:lnTo>
                    <a:lnTo>
                      <a:pt x="1930500" y="11177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任意多边形: 形状 98"/>
              <p:cNvSpPr/>
              <p:nvPr/>
            </p:nvSpPr>
            <p:spPr>
              <a:xfrm>
                <a:off x="7656193" y="10277769"/>
                <a:ext cx="1930400" cy="1930400"/>
              </a:xfrm>
              <a:custGeom>
                <a:avLst/>
                <a:gdLst>
                  <a:gd name="connsiteX0" fmla="*/ 1028408 w 1930400"/>
                  <a:gd name="connsiteY0" fmla="*/ 1841208 h 1930400"/>
                  <a:gd name="connsiteX1" fmla="*/ 1459357 w 1930400"/>
                  <a:gd name="connsiteY1" fmla="*/ 1841208 h 1930400"/>
                  <a:gd name="connsiteX2" fmla="*/ 1841208 w 1930400"/>
                  <a:gd name="connsiteY2" fmla="*/ 1459357 h 1930400"/>
                  <a:gd name="connsiteX3" fmla="*/ 1841208 w 1930400"/>
                  <a:gd name="connsiteY3" fmla="*/ 1028408 h 1930400"/>
                  <a:gd name="connsiteX4" fmla="*/ 812800 w 1930400"/>
                  <a:gd name="connsiteY4" fmla="*/ 0 h 1930400"/>
                  <a:gd name="connsiteX5" fmla="*/ 0 w 1930400"/>
                  <a:gd name="connsiteY5" fmla="*/ 8128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00" h="1930400">
                    <a:moveTo>
                      <a:pt x="1028408" y="1841208"/>
                    </a:moveTo>
                    <a:cubicBezTo>
                      <a:pt x="1147470" y="1960270"/>
                      <a:pt x="1340498" y="1960270"/>
                      <a:pt x="1459357" y="1841208"/>
                    </a:cubicBezTo>
                    <a:lnTo>
                      <a:pt x="1841208" y="1459357"/>
                    </a:lnTo>
                    <a:cubicBezTo>
                      <a:pt x="1960270" y="1340295"/>
                      <a:pt x="1960270" y="1147267"/>
                      <a:pt x="1841208" y="1028408"/>
                    </a:cubicBezTo>
                    <a:lnTo>
                      <a:pt x="812800" y="0"/>
                    </a:lnTo>
                    <a:lnTo>
                      <a:pt x="0" y="8128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任意多边形: 形状 99"/>
              <p:cNvSpPr/>
              <p:nvPr/>
            </p:nvSpPr>
            <p:spPr>
              <a:xfrm>
                <a:off x="5725793" y="10176020"/>
                <a:ext cx="1206500" cy="1219200"/>
              </a:xfrm>
              <a:custGeom>
                <a:avLst/>
                <a:gdLst>
                  <a:gd name="connsiteX0" fmla="*/ 1010095 w 1206500"/>
                  <a:gd name="connsiteY0" fmla="*/ 1219349 h 1219200"/>
                  <a:gd name="connsiteX1" fmla="*/ 0 w 1206500"/>
                  <a:gd name="connsiteY1" fmla="*/ 209255 h 1219200"/>
                  <a:gd name="connsiteX2" fmla="*/ 1010095 w 1206500"/>
                  <a:gd name="connsiteY2" fmla="*/ 209255 h 1219200"/>
                  <a:gd name="connsiteX3" fmla="*/ 1010095 w 1206500"/>
                  <a:gd name="connsiteY3" fmla="*/ 1219349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0" h="1219200">
                    <a:moveTo>
                      <a:pt x="1010095" y="1219349"/>
                    </a:moveTo>
                    <a:lnTo>
                      <a:pt x="0" y="209255"/>
                    </a:lnTo>
                    <a:cubicBezTo>
                      <a:pt x="279006" y="-69752"/>
                      <a:pt x="731088" y="-69752"/>
                      <a:pt x="1010095" y="209255"/>
                    </a:cubicBezTo>
                    <a:cubicBezTo>
                      <a:pt x="1288898" y="488261"/>
                      <a:pt x="1288898" y="940343"/>
                      <a:pt x="1010095" y="12193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5" name="组合 194"/>
              <p:cNvGrpSpPr/>
              <p:nvPr/>
            </p:nvGrpSpPr>
            <p:grpSpPr>
              <a:xfrm rot="13500000">
                <a:off x="3972330" y="10973062"/>
                <a:ext cx="2843224" cy="1421612"/>
                <a:chOff x="8781655" y="8943662"/>
                <a:chExt cx="643458" cy="321729"/>
              </a:xfrm>
              <a:grpFill/>
            </p:grpSpPr>
            <p:sp>
              <p:nvSpPr>
                <p:cNvPr id="196" name="任意多边形: 形状 101"/>
                <p:cNvSpPr/>
                <p:nvPr/>
              </p:nvSpPr>
              <p:spPr>
                <a:xfrm>
                  <a:off x="8888933" y="9098712"/>
                  <a:ext cx="428972" cy="166679"/>
                </a:xfrm>
                <a:custGeom>
                  <a:avLst/>
                  <a:gdLst>
                    <a:gd name="connsiteX0" fmla="*/ 3521595 w 4218508"/>
                    <a:gd name="connsiteY0" fmla="*/ 1639764 h 1639119"/>
                    <a:gd name="connsiteX1" fmla="*/ 3429821 w 4218508"/>
                    <a:gd name="connsiteY1" fmla="*/ 1551565 h 1639119"/>
                    <a:gd name="connsiteX2" fmla="*/ 2113969 w 4218508"/>
                    <a:gd name="connsiteY2" fmla="*/ 1016508 h 1639119"/>
                    <a:gd name="connsiteX3" fmla="*/ 798118 w 4218508"/>
                    <a:gd name="connsiteY3" fmla="*/ 1551565 h 1639119"/>
                    <a:gd name="connsiteX4" fmla="*/ 706344 w 4218508"/>
                    <a:gd name="connsiteY4" fmla="*/ 1639764 h 1639119"/>
                    <a:gd name="connsiteX5" fmla="*/ 0 w 4218508"/>
                    <a:gd name="connsiteY5" fmla="*/ 903938 h 1639119"/>
                    <a:gd name="connsiteX6" fmla="*/ 91625 w 4218508"/>
                    <a:gd name="connsiteY6" fmla="*/ 815887 h 1639119"/>
                    <a:gd name="connsiteX7" fmla="*/ 2113969 w 4218508"/>
                    <a:gd name="connsiteY7" fmla="*/ 0 h 1639119"/>
                    <a:gd name="connsiteX8" fmla="*/ 4136314 w 4218508"/>
                    <a:gd name="connsiteY8" fmla="*/ 815887 h 1639119"/>
                    <a:gd name="connsiteX9" fmla="*/ 4227939 w 4218508"/>
                    <a:gd name="connsiteY9" fmla="*/ 903938 h 163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18508" h="1639119">
                      <a:moveTo>
                        <a:pt x="3521595" y="1639764"/>
                      </a:moveTo>
                      <a:lnTo>
                        <a:pt x="3429821" y="1551565"/>
                      </a:lnTo>
                      <a:cubicBezTo>
                        <a:pt x="3071264" y="1206458"/>
                        <a:pt x="2603809" y="1016508"/>
                        <a:pt x="2113969" y="1016508"/>
                      </a:cubicBezTo>
                      <a:cubicBezTo>
                        <a:pt x="1624130" y="1016508"/>
                        <a:pt x="1156675" y="1206458"/>
                        <a:pt x="798118" y="1551565"/>
                      </a:cubicBezTo>
                      <a:lnTo>
                        <a:pt x="706344" y="1639764"/>
                      </a:lnTo>
                      <a:lnTo>
                        <a:pt x="0" y="903938"/>
                      </a:lnTo>
                      <a:lnTo>
                        <a:pt x="91625" y="815887"/>
                      </a:lnTo>
                      <a:cubicBezTo>
                        <a:pt x="639536" y="289715"/>
                        <a:pt x="1357693" y="0"/>
                        <a:pt x="2113969" y="0"/>
                      </a:cubicBezTo>
                      <a:cubicBezTo>
                        <a:pt x="2870245" y="0"/>
                        <a:pt x="3588402" y="289715"/>
                        <a:pt x="4136314" y="815887"/>
                      </a:cubicBezTo>
                      <a:lnTo>
                        <a:pt x="4227939" y="9039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7" name="任意多边形: 形状 102"/>
                <p:cNvSpPr/>
                <p:nvPr/>
              </p:nvSpPr>
              <p:spPr>
                <a:xfrm>
                  <a:off x="8781655" y="8943662"/>
                  <a:ext cx="643458" cy="209318"/>
                </a:xfrm>
                <a:custGeom>
                  <a:avLst/>
                  <a:gdLst>
                    <a:gd name="connsiteX0" fmla="*/ 5634472 w 6327762"/>
                    <a:gd name="connsiteY0" fmla="*/ 2062350 h 2058428"/>
                    <a:gd name="connsiteX1" fmla="*/ 5542748 w 6327762"/>
                    <a:gd name="connsiteY1" fmla="*/ 1974448 h 2058428"/>
                    <a:gd name="connsiteX2" fmla="*/ 3168944 w 6327762"/>
                    <a:gd name="connsiteY2" fmla="*/ 1016508 h 2058428"/>
                    <a:gd name="connsiteX3" fmla="*/ 795140 w 6327762"/>
                    <a:gd name="connsiteY3" fmla="*/ 1974448 h 2058428"/>
                    <a:gd name="connsiteX4" fmla="*/ 703416 w 6327762"/>
                    <a:gd name="connsiteY4" fmla="*/ 2062350 h 2058428"/>
                    <a:gd name="connsiteX5" fmla="*/ 0 w 6327762"/>
                    <a:gd name="connsiteY5" fmla="*/ 1329700 h 2058428"/>
                    <a:gd name="connsiteX6" fmla="*/ 91575 w 6327762"/>
                    <a:gd name="connsiteY6" fmla="*/ 1241798 h 2058428"/>
                    <a:gd name="connsiteX7" fmla="*/ 3168944 w 6327762"/>
                    <a:gd name="connsiteY7" fmla="*/ 0 h 2058428"/>
                    <a:gd name="connsiteX8" fmla="*/ 6246412 w 6327762"/>
                    <a:gd name="connsiteY8" fmla="*/ 1241649 h 2058428"/>
                    <a:gd name="connsiteX9" fmla="*/ 6338037 w 6327762"/>
                    <a:gd name="connsiteY9" fmla="*/ 1329600 h 205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27762" h="2058428">
                      <a:moveTo>
                        <a:pt x="5634472" y="2062350"/>
                      </a:moveTo>
                      <a:lnTo>
                        <a:pt x="5542748" y="1974448"/>
                      </a:lnTo>
                      <a:cubicBezTo>
                        <a:pt x="4899688" y="1356800"/>
                        <a:pt x="4056602" y="1016508"/>
                        <a:pt x="3168944" y="1016508"/>
                      </a:cubicBezTo>
                      <a:cubicBezTo>
                        <a:pt x="2281286" y="1016508"/>
                        <a:pt x="1438200" y="1356800"/>
                        <a:pt x="795140" y="1974448"/>
                      </a:cubicBezTo>
                      <a:lnTo>
                        <a:pt x="703416" y="2062350"/>
                      </a:lnTo>
                      <a:lnTo>
                        <a:pt x="0" y="1329700"/>
                      </a:lnTo>
                      <a:lnTo>
                        <a:pt x="91575" y="1241798"/>
                      </a:lnTo>
                      <a:cubicBezTo>
                        <a:pt x="924983" y="441049"/>
                        <a:pt x="2017878" y="0"/>
                        <a:pt x="3168944" y="0"/>
                      </a:cubicBezTo>
                      <a:cubicBezTo>
                        <a:pt x="4320010" y="0"/>
                        <a:pt x="5412905" y="441049"/>
                        <a:pt x="6246412" y="1241649"/>
                      </a:cubicBezTo>
                      <a:lnTo>
                        <a:pt x="6338037" y="1329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0" dist="190500" dir="5400000" algn="ctr" rotWithShape="0">
                    <a:srgbClr val="8F000A">
                      <a:alpha val="1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4" name="组合 163"/>
            <p:cNvGrpSpPr/>
            <p:nvPr/>
          </p:nvGrpSpPr>
          <p:grpSpPr>
            <a:xfrm>
              <a:off x="11103916" y="2919029"/>
              <a:ext cx="467497" cy="328149"/>
              <a:chOff x="4805752" y="8805949"/>
              <a:chExt cx="5283200" cy="3708400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88" name="任意多边形: 形状 104"/>
              <p:cNvSpPr/>
              <p:nvPr/>
            </p:nvSpPr>
            <p:spPr>
              <a:xfrm>
                <a:off x="4805752" y="8805949"/>
                <a:ext cx="5283200" cy="812800"/>
              </a:xfrm>
              <a:custGeom>
                <a:avLst/>
                <a:gdLst>
                  <a:gd name="connsiteX0" fmla="*/ 5080000 w 5283200"/>
                  <a:gd name="connsiteY0" fmla="*/ 812800 h 812800"/>
                  <a:gd name="connsiteX1" fmla="*/ 203200 w 5283200"/>
                  <a:gd name="connsiteY1" fmla="*/ 812800 h 812800"/>
                  <a:gd name="connsiteX2" fmla="*/ 0 w 5283200"/>
                  <a:gd name="connsiteY2" fmla="*/ 609600 h 812800"/>
                  <a:gd name="connsiteX3" fmla="*/ 0 w 5283200"/>
                  <a:gd name="connsiteY3" fmla="*/ 203200 h 812800"/>
                  <a:gd name="connsiteX4" fmla="*/ 203200 w 5283200"/>
                  <a:gd name="connsiteY4" fmla="*/ 0 h 812800"/>
                  <a:gd name="connsiteX5" fmla="*/ 5080000 w 5283200"/>
                  <a:gd name="connsiteY5" fmla="*/ 0 h 812800"/>
                  <a:gd name="connsiteX6" fmla="*/ 5283200 w 5283200"/>
                  <a:gd name="connsiteY6" fmla="*/ 203200 h 812800"/>
                  <a:gd name="connsiteX7" fmla="*/ 5283200 w 5283200"/>
                  <a:gd name="connsiteY7" fmla="*/ 609600 h 812800"/>
                  <a:gd name="connsiteX8" fmla="*/ 5080000 w 5283200"/>
                  <a:gd name="connsiteY8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3200" h="812800">
                    <a:moveTo>
                      <a:pt x="5080000" y="812800"/>
                    </a:moveTo>
                    <a:lnTo>
                      <a:pt x="203200" y="812800"/>
                    </a:lnTo>
                    <a:cubicBezTo>
                      <a:pt x="91033" y="812800"/>
                      <a:pt x="0" y="721767"/>
                      <a:pt x="0" y="609600"/>
                    </a:cubicBezTo>
                    <a:lnTo>
                      <a:pt x="0" y="203200"/>
                    </a:lnTo>
                    <a:cubicBezTo>
                      <a:pt x="0" y="91033"/>
                      <a:pt x="91033" y="0"/>
                      <a:pt x="203200" y="0"/>
                    </a:cubicBezTo>
                    <a:lnTo>
                      <a:pt x="5080000" y="0"/>
                    </a:lnTo>
                    <a:cubicBezTo>
                      <a:pt x="5192167" y="0"/>
                      <a:pt x="5283200" y="91033"/>
                      <a:pt x="5283200" y="203200"/>
                    </a:cubicBezTo>
                    <a:lnTo>
                      <a:pt x="5283200" y="609600"/>
                    </a:lnTo>
                    <a:cubicBezTo>
                      <a:pt x="5283200" y="721767"/>
                      <a:pt x="5192167" y="812800"/>
                      <a:pt x="5080000" y="812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任意多边形: 形状 105"/>
              <p:cNvSpPr/>
              <p:nvPr/>
            </p:nvSpPr>
            <p:spPr>
              <a:xfrm>
                <a:off x="7040952" y="11447549"/>
                <a:ext cx="812800" cy="812800"/>
              </a:xfrm>
              <a:custGeom>
                <a:avLst/>
                <a:gdLst>
                  <a:gd name="connsiteX0" fmla="*/ 660400 w 812800"/>
                  <a:gd name="connsiteY0" fmla="*/ 304800 h 812800"/>
                  <a:gd name="connsiteX1" fmla="*/ 508000 w 812800"/>
                  <a:gd name="connsiteY1" fmla="*/ 152400 h 812800"/>
                  <a:gd name="connsiteX2" fmla="*/ 568375 w 812800"/>
                  <a:gd name="connsiteY2" fmla="*/ 33933 h 812800"/>
                  <a:gd name="connsiteX3" fmla="*/ 406400 w 812800"/>
                  <a:gd name="connsiteY3" fmla="*/ 0 h 812800"/>
                  <a:gd name="connsiteX4" fmla="*/ 0 w 812800"/>
                  <a:gd name="connsiteY4" fmla="*/ 406400 h 812800"/>
                  <a:gd name="connsiteX5" fmla="*/ 406400 w 812800"/>
                  <a:gd name="connsiteY5" fmla="*/ 812800 h 812800"/>
                  <a:gd name="connsiteX6" fmla="*/ 812800 w 812800"/>
                  <a:gd name="connsiteY6" fmla="*/ 406400 h 812800"/>
                  <a:gd name="connsiteX7" fmla="*/ 778867 w 812800"/>
                  <a:gd name="connsiteY7" fmla="*/ 244425 h 812800"/>
                  <a:gd name="connsiteX8" fmla="*/ 660400 w 812800"/>
                  <a:gd name="connsiteY8" fmla="*/ 304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00" h="812800">
                    <a:moveTo>
                      <a:pt x="660400" y="304800"/>
                    </a:moveTo>
                    <a:cubicBezTo>
                      <a:pt x="576263" y="304800"/>
                      <a:pt x="508000" y="236538"/>
                      <a:pt x="508000" y="152400"/>
                    </a:cubicBezTo>
                    <a:cubicBezTo>
                      <a:pt x="508000" y="103436"/>
                      <a:pt x="532606" y="61962"/>
                      <a:pt x="568375" y="33933"/>
                    </a:cubicBezTo>
                    <a:cubicBezTo>
                      <a:pt x="518765" y="12402"/>
                      <a:pt x="464096" y="0"/>
                      <a:pt x="406400" y="0"/>
                    </a:cubicBezTo>
                    <a:cubicBezTo>
                      <a:pt x="181868" y="0"/>
                      <a:pt x="0" y="181868"/>
                      <a:pt x="0" y="406400"/>
                    </a:cubicBezTo>
                    <a:cubicBezTo>
                      <a:pt x="0" y="630932"/>
                      <a:pt x="181868" y="812800"/>
                      <a:pt x="406400" y="812800"/>
                    </a:cubicBezTo>
                    <a:cubicBezTo>
                      <a:pt x="630932" y="812800"/>
                      <a:pt x="812800" y="630932"/>
                      <a:pt x="812800" y="406400"/>
                    </a:cubicBezTo>
                    <a:cubicBezTo>
                      <a:pt x="812800" y="348704"/>
                      <a:pt x="800398" y="294035"/>
                      <a:pt x="778867" y="244425"/>
                    </a:cubicBezTo>
                    <a:cubicBezTo>
                      <a:pt x="750838" y="280194"/>
                      <a:pt x="709364" y="304800"/>
                      <a:pt x="660400" y="304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任意多边形: 形状 106"/>
              <p:cNvSpPr/>
              <p:nvPr/>
            </p:nvSpPr>
            <p:spPr>
              <a:xfrm>
                <a:off x="5008952" y="10025149"/>
                <a:ext cx="4876800" cy="2489200"/>
              </a:xfrm>
              <a:custGeom>
                <a:avLst/>
                <a:gdLst>
                  <a:gd name="connsiteX0" fmla="*/ 0 w 4876800"/>
                  <a:gd name="connsiteY0" fmla="*/ 0 h 2489200"/>
                  <a:gd name="connsiteX1" fmla="*/ 0 w 4876800"/>
                  <a:gd name="connsiteY1" fmla="*/ 122337 h 2489200"/>
                  <a:gd name="connsiteX2" fmla="*/ 1625600 w 4876800"/>
                  <a:gd name="connsiteY2" fmla="*/ 2495501 h 2489200"/>
                  <a:gd name="connsiteX3" fmla="*/ 1625600 w 4876800"/>
                  <a:gd name="connsiteY3" fmla="*/ 1625600 h 2489200"/>
                  <a:gd name="connsiteX4" fmla="*/ 2438400 w 4876800"/>
                  <a:gd name="connsiteY4" fmla="*/ 812800 h 2489200"/>
                  <a:gd name="connsiteX5" fmla="*/ 3251200 w 4876800"/>
                  <a:gd name="connsiteY5" fmla="*/ 1625600 h 2489200"/>
                  <a:gd name="connsiteX6" fmla="*/ 3251200 w 4876800"/>
                  <a:gd name="connsiteY6" fmla="*/ 2499767 h 2489200"/>
                  <a:gd name="connsiteX7" fmla="*/ 4876800 w 4876800"/>
                  <a:gd name="connsiteY7" fmla="*/ 203200 h 2489200"/>
                  <a:gd name="connsiteX8" fmla="*/ 4876800 w 4876800"/>
                  <a:gd name="connsiteY8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2489200">
                    <a:moveTo>
                      <a:pt x="0" y="0"/>
                    </a:moveTo>
                    <a:lnTo>
                      <a:pt x="0" y="122337"/>
                    </a:lnTo>
                    <a:cubicBezTo>
                      <a:pt x="0" y="1195040"/>
                      <a:pt x="671364" y="2143968"/>
                      <a:pt x="1625600" y="2495501"/>
                    </a:cubicBezTo>
                    <a:lnTo>
                      <a:pt x="1625600" y="1625600"/>
                    </a:lnTo>
                    <a:cubicBezTo>
                      <a:pt x="1625600" y="1176734"/>
                      <a:pt x="1989534" y="812800"/>
                      <a:pt x="2438400" y="812800"/>
                    </a:cubicBezTo>
                    <a:cubicBezTo>
                      <a:pt x="2887266" y="812800"/>
                      <a:pt x="3251200" y="1176734"/>
                      <a:pt x="3251200" y="1625600"/>
                    </a:cubicBezTo>
                    <a:lnTo>
                      <a:pt x="3251200" y="2499767"/>
                    </a:lnTo>
                    <a:cubicBezTo>
                      <a:pt x="4197499" y="2164705"/>
                      <a:pt x="4876800" y="1264493"/>
                      <a:pt x="4876800" y="203200"/>
                    </a:cubicBezTo>
                    <a:lnTo>
                      <a:pt x="4876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10012359" y="4156024"/>
              <a:ext cx="409604" cy="409604"/>
              <a:chOff x="3117934" y="4322580"/>
              <a:chExt cx="2084484" cy="2084484"/>
            </a:xfrm>
            <a:gradFill>
              <a:gsLst>
                <a:gs pos="0">
                  <a:srgbClr val="FA5A65"/>
                </a:gs>
                <a:gs pos="50400">
                  <a:srgbClr val="BC3522"/>
                </a:gs>
                <a:gs pos="100000">
                  <a:srgbClr val="8F000A"/>
                </a:gs>
              </a:gsLst>
              <a:lin ang="2700000" scaled="1"/>
            </a:gradFill>
          </p:grpSpPr>
          <p:sp>
            <p:nvSpPr>
              <p:cNvPr id="186" name="任意多边形: 形状 108"/>
              <p:cNvSpPr/>
              <p:nvPr/>
            </p:nvSpPr>
            <p:spPr>
              <a:xfrm>
                <a:off x="3117934" y="4322580"/>
                <a:ext cx="2084484" cy="2084484"/>
              </a:xfrm>
              <a:custGeom>
                <a:avLst/>
                <a:gdLst>
                  <a:gd name="connsiteX0" fmla="*/ 1935593 w 2084484"/>
                  <a:gd name="connsiteY0" fmla="*/ 0 h 2084484"/>
                  <a:gd name="connsiteX1" fmla="*/ 148892 w 2084484"/>
                  <a:gd name="connsiteY1" fmla="*/ 0 h 2084484"/>
                  <a:gd name="connsiteX2" fmla="*/ 0 w 2084484"/>
                  <a:gd name="connsiteY2" fmla="*/ 148892 h 2084484"/>
                  <a:gd name="connsiteX3" fmla="*/ 0 w 2084484"/>
                  <a:gd name="connsiteY3" fmla="*/ 1935593 h 2084484"/>
                  <a:gd name="connsiteX4" fmla="*/ 148892 w 2084484"/>
                  <a:gd name="connsiteY4" fmla="*/ 2084484 h 2084484"/>
                  <a:gd name="connsiteX5" fmla="*/ 1935593 w 2084484"/>
                  <a:gd name="connsiteY5" fmla="*/ 2084484 h 2084484"/>
                  <a:gd name="connsiteX6" fmla="*/ 2084484 w 2084484"/>
                  <a:gd name="connsiteY6" fmla="*/ 1935593 h 2084484"/>
                  <a:gd name="connsiteX7" fmla="*/ 2084484 w 2084484"/>
                  <a:gd name="connsiteY7" fmla="*/ 148892 h 2084484"/>
                  <a:gd name="connsiteX8" fmla="*/ 1935593 w 2084484"/>
                  <a:gd name="connsiteY8" fmla="*/ 0 h 2084484"/>
                  <a:gd name="connsiteX9" fmla="*/ 1340026 w 2084484"/>
                  <a:gd name="connsiteY9" fmla="*/ 198522 h 2084484"/>
                  <a:gd name="connsiteX10" fmla="*/ 1389656 w 2084484"/>
                  <a:gd name="connsiteY10" fmla="*/ 248153 h 2084484"/>
                  <a:gd name="connsiteX11" fmla="*/ 1340026 w 2084484"/>
                  <a:gd name="connsiteY11" fmla="*/ 297783 h 2084484"/>
                  <a:gd name="connsiteX12" fmla="*/ 1290395 w 2084484"/>
                  <a:gd name="connsiteY12" fmla="*/ 248153 h 2084484"/>
                  <a:gd name="connsiteX13" fmla="*/ 1340026 w 2084484"/>
                  <a:gd name="connsiteY13" fmla="*/ 198522 h 2084484"/>
                  <a:gd name="connsiteX14" fmla="*/ 1141503 w 2084484"/>
                  <a:gd name="connsiteY14" fmla="*/ 198522 h 2084484"/>
                  <a:gd name="connsiteX15" fmla="*/ 1191134 w 2084484"/>
                  <a:gd name="connsiteY15" fmla="*/ 248153 h 2084484"/>
                  <a:gd name="connsiteX16" fmla="*/ 1141503 w 2084484"/>
                  <a:gd name="connsiteY16" fmla="*/ 297783 h 2084484"/>
                  <a:gd name="connsiteX17" fmla="*/ 1091873 w 2084484"/>
                  <a:gd name="connsiteY17" fmla="*/ 248153 h 2084484"/>
                  <a:gd name="connsiteX18" fmla="*/ 1141503 w 2084484"/>
                  <a:gd name="connsiteY18" fmla="*/ 198522 h 2084484"/>
                  <a:gd name="connsiteX19" fmla="*/ 942981 w 2084484"/>
                  <a:gd name="connsiteY19" fmla="*/ 198522 h 2084484"/>
                  <a:gd name="connsiteX20" fmla="*/ 992612 w 2084484"/>
                  <a:gd name="connsiteY20" fmla="*/ 248153 h 2084484"/>
                  <a:gd name="connsiteX21" fmla="*/ 942981 w 2084484"/>
                  <a:gd name="connsiteY21" fmla="*/ 297783 h 2084484"/>
                  <a:gd name="connsiteX22" fmla="*/ 893350 w 2084484"/>
                  <a:gd name="connsiteY22" fmla="*/ 248153 h 2084484"/>
                  <a:gd name="connsiteX23" fmla="*/ 942981 w 2084484"/>
                  <a:gd name="connsiteY23" fmla="*/ 198522 h 2084484"/>
                  <a:gd name="connsiteX24" fmla="*/ 744459 w 2084484"/>
                  <a:gd name="connsiteY24" fmla="*/ 198522 h 2084484"/>
                  <a:gd name="connsiteX25" fmla="*/ 794089 w 2084484"/>
                  <a:gd name="connsiteY25" fmla="*/ 248153 h 2084484"/>
                  <a:gd name="connsiteX26" fmla="*/ 744459 w 2084484"/>
                  <a:gd name="connsiteY26" fmla="*/ 297783 h 2084484"/>
                  <a:gd name="connsiteX27" fmla="*/ 694828 w 2084484"/>
                  <a:gd name="connsiteY27" fmla="*/ 248153 h 2084484"/>
                  <a:gd name="connsiteX28" fmla="*/ 744459 w 2084484"/>
                  <a:gd name="connsiteY28" fmla="*/ 198522 h 2084484"/>
                  <a:gd name="connsiteX29" fmla="*/ 545936 w 2084484"/>
                  <a:gd name="connsiteY29" fmla="*/ 198522 h 2084484"/>
                  <a:gd name="connsiteX30" fmla="*/ 595567 w 2084484"/>
                  <a:gd name="connsiteY30" fmla="*/ 248153 h 2084484"/>
                  <a:gd name="connsiteX31" fmla="*/ 545936 w 2084484"/>
                  <a:gd name="connsiteY31" fmla="*/ 297783 h 2084484"/>
                  <a:gd name="connsiteX32" fmla="*/ 496306 w 2084484"/>
                  <a:gd name="connsiteY32" fmla="*/ 248153 h 2084484"/>
                  <a:gd name="connsiteX33" fmla="*/ 545936 w 2084484"/>
                  <a:gd name="connsiteY33" fmla="*/ 198522 h 2084484"/>
                  <a:gd name="connsiteX34" fmla="*/ 248153 w 2084484"/>
                  <a:gd name="connsiteY34" fmla="*/ 1588179 h 2084484"/>
                  <a:gd name="connsiteX35" fmla="*/ 198522 w 2084484"/>
                  <a:gd name="connsiteY35" fmla="*/ 1538548 h 2084484"/>
                  <a:gd name="connsiteX36" fmla="*/ 248153 w 2084484"/>
                  <a:gd name="connsiteY36" fmla="*/ 1488917 h 2084484"/>
                  <a:gd name="connsiteX37" fmla="*/ 297783 w 2084484"/>
                  <a:gd name="connsiteY37" fmla="*/ 1538548 h 2084484"/>
                  <a:gd name="connsiteX38" fmla="*/ 248153 w 2084484"/>
                  <a:gd name="connsiteY38" fmla="*/ 1588179 h 2084484"/>
                  <a:gd name="connsiteX39" fmla="*/ 248153 w 2084484"/>
                  <a:gd name="connsiteY39" fmla="*/ 1389656 h 2084484"/>
                  <a:gd name="connsiteX40" fmla="*/ 198522 w 2084484"/>
                  <a:gd name="connsiteY40" fmla="*/ 1340026 h 2084484"/>
                  <a:gd name="connsiteX41" fmla="*/ 248153 w 2084484"/>
                  <a:gd name="connsiteY41" fmla="*/ 1290395 h 2084484"/>
                  <a:gd name="connsiteX42" fmla="*/ 297783 w 2084484"/>
                  <a:gd name="connsiteY42" fmla="*/ 1340026 h 2084484"/>
                  <a:gd name="connsiteX43" fmla="*/ 248153 w 2084484"/>
                  <a:gd name="connsiteY43" fmla="*/ 1389656 h 2084484"/>
                  <a:gd name="connsiteX44" fmla="*/ 248153 w 2084484"/>
                  <a:gd name="connsiteY44" fmla="*/ 1191134 h 2084484"/>
                  <a:gd name="connsiteX45" fmla="*/ 198522 w 2084484"/>
                  <a:gd name="connsiteY45" fmla="*/ 1141503 h 2084484"/>
                  <a:gd name="connsiteX46" fmla="*/ 248153 w 2084484"/>
                  <a:gd name="connsiteY46" fmla="*/ 1091873 h 2084484"/>
                  <a:gd name="connsiteX47" fmla="*/ 297783 w 2084484"/>
                  <a:gd name="connsiteY47" fmla="*/ 1141503 h 2084484"/>
                  <a:gd name="connsiteX48" fmla="*/ 248153 w 2084484"/>
                  <a:gd name="connsiteY48" fmla="*/ 1191134 h 2084484"/>
                  <a:gd name="connsiteX49" fmla="*/ 248153 w 2084484"/>
                  <a:gd name="connsiteY49" fmla="*/ 992612 h 2084484"/>
                  <a:gd name="connsiteX50" fmla="*/ 198522 w 2084484"/>
                  <a:gd name="connsiteY50" fmla="*/ 942981 h 2084484"/>
                  <a:gd name="connsiteX51" fmla="*/ 248153 w 2084484"/>
                  <a:gd name="connsiteY51" fmla="*/ 893350 h 2084484"/>
                  <a:gd name="connsiteX52" fmla="*/ 297783 w 2084484"/>
                  <a:gd name="connsiteY52" fmla="*/ 942981 h 2084484"/>
                  <a:gd name="connsiteX53" fmla="*/ 248153 w 2084484"/>
                  <a:gd name="connsiteY53" fmla="*/ 992612 h 2084484"/>
                  <a:gd name="connsiteX54" fmla="*/ 248153 w 2084484"/>
                  <a:gd name="connsiteY54" fmla="*/ 794089 h 2084484"/>
                  <a:gd name="connsiteX55" fmla="*/ 198522 w 2084484"/>
                  <a:gd name="connsiteY55" fmla="*/ 744459 h 2084484"/>
                  <a:gd name="connsiteX56" fmla="*/ 248153 w 2084484"/>
                  <a:gd name="connsiteY56" fmla="*/ 694828 h 2084484"/>
                  <a:gd name="connsiteX57" fmla="*/ 297783 w 2084484"/>
                  <a:gd name="connsiteY57" fmla="*/ 744459 h 2084484"/>
                  <a:gd name="connsiteX58" fmla="*/ 248153 w 2084484"/>
                  <a:gd name="connsiteY58" fmla="*/ 794089 h 2084484"/>
                  <a:gd name="connsiteX59" fmla="*/ 248153 w 2084484"/>
                  <a:gd name="connsiteY59" fmla="*/ 595567 h 2084484"/>
                  <a:gd name="connsiteX60" fmla="*/ 198522 w 2084484"/>
                  <a:gd name="connsiteY60" fmla="*/ 545936 h 2084484"/>
                  <a:gd name="connsiteX61" fmla="*/ 248153 w 2084484"/>
                  <a:gd name="connsiteY61" fmla="*/ 496306 h 2084484"/>
                  <a:gd name="connsiteX62" fmla="*/ 297783 w 2084484"/>
                  <a:gd name="connsiteY62" fmla="*/ 545936 h 2084484"/>
                  <a:gd name="connsiteX63" fmla="*/ 248153 w 2084484"/>
                  <a:gd name="connsiteY63" fmla="*/ 595567 h 2084484"/>
                  <a:gd name="connsiteX64" fmla="*/ 545936 w 2084484"/>
                  <a:gd name="connsiteY64" fmla="*/ 1885962 h 2084484"/>
                  <a:gd name="connsiteX65" fmla="*/ 496306 w 2084484"/>
                  <a:gd name="connsiteY65" fmla="*/ 1836332 h 2084484"/>
                  <a:gd name="connsiteX66" fmla="*/ 545936 w 2084484"/>
                  <a:gd name="connsiteY66" fmla="*/ 1786701 h 2084484"/>
                  <a:gd name="connsiteX67" fmla="*/ 595567 w 2084484"/>
                  <a:gd name="connsiteY67" fmla="*/ 1836332 h 2084484"/>
                  <a:gd name="connsiteX68" fmla="*/ 545936 w 2084484"/>
                  <a:gd name="connsiteY68" fmla="*/ 1885962 h 2084484"/>
                  <a:gd name="connsiteX69" fmla="*/ 744459 w 2084484"/>
                  <a:gd name="connsiteY69" fmla="*/ 1885962 h 2084484"/>
                  <a:gd name="connsiteX70" fmla="*/ 694828 w 2084484"/>
                  <a:gd name="connsiteY70" fmla="*/ 1836332 h 2084484"/>
                  <a:gd name="connsiteX71" fmla="*/ 744459 w 2084484"/>
                  <a:gd name="connsiteY71" fmla="*/ 1786701 h 2084484"/>
                  <a:gd name="connsiteX72" fmla="*/ 794089 w 2084484"/>
                  <a:gd name="connsiteY72" fmla="*/ 1836332 h 2084484"/>
                  <a:gd name="connsiteX73" fmla="*/ 744459 w 2084484"/>
                  <a:gd name="connsiteY73" fmla="*/ 1885962 h 2084484"/>
                  <a:gd name="connsiteX74" fmla="*/ 942981 w 2084484"/>
                  <a:gd name="connsiteY74" fmla="*/ 1885962 h 2084484"/>
                  <a:gd name="connsiteX75" fmla="*/ 893350 w 2084484"/>
                  <a:gd name="connsiteY75" fmla="*/ 1836332 h 2084484"/>
                  <a:gd name="connsiteX76" fmla="*/ 942981 w 2084484"/>
                  <a:gd name="connsiteY76" fmla="*/ 1786701 h 2084484"/>
                  <a:gd name="connsiteX77" fmla="*/ 992612 w 2084484"/>
                  <a:gd name="connsiteY77" fmla="*/ 1836332 h 2084484"/>
                  <a:gd name="connsiteX78" fmla="*/ 942981 w 2084484"/>
                  <a:gd name="connsiteY78" fmla="*/ 1885962 h 2084484"/>
                  <a:gd name="connsiteX79" fmla="*/ 1141503 w 2084484"/>
                  <a:gd name="connsiteY79" fmla="*/ 1885962 h 2084484"/>
                  <a:gd name="connsiteX80" fmla="*/ 1091873 w 2084484"/>
                  <a:gd name="connsiteY80" fmla="*/ 1836332 h 2084484"/>
                  <a:gd name="connsiteX81" fmla="*/ 1141503 w 2084484"/>
                  <a:gd name="connsiteY81" fmla="*/ 1786701 h 2084484"/>
                  <a:gd name="connsiteX82" fmla="*/ 1191134 w 2084484"/>
                  <a:gd name="connsiteY82" fmla="*/ 1836332 h 2084484"/>
                  <a:gd name="connsiteX83" fmla="*/ 1141503 w 2084484"/>
                  <a:gd name="connsiteY83" fmla="*/ 1885962 h 2084484"/>
                  <a:gd name="connsiteX84" fmla="*/ 1340026 w 2084484"/>
                  <a:gd name="connsiteY84" fmla="*/ 1885962 h 2084484"/>
                  <a:gd name="connsiteX85" fmla="*/ 1290395 w 2084484"/>
                  <a:gd name="connsiteY85" fmla="*/ 1836332 h 2084484"/>
                  <a:gd name="connsiteX86" fmla="*/ 1340026 w 2084484"/>
                  <a:gd name="connsiteY86" fmla="*/ 1786701 h 2084484"/>
                  <a:gd name="connsiteX87" fmla="*/ 1389656 w 2084484"/>
                  <a:gd name="connsiteY87" fmla="*/ 1836332 h 2084484"/>
                  <a:gd name="connsiteX88" fmla="*/ 1340026 w 2084484"/>
                  <a:gd name="connsiteY88" fmla="*/ 1885962 h 2084484"/>
                  <a:gd name="connsiteX89" fmla="*/ 1488917 w 2084484"/>
                  <a:gd name="connsiteY89" fmla="*/ 1538548 h 2084484"/>
                  <a:gd name="connsiteX90" fmla="*/ 595567 w 2084484"/>
                  <a:gd name="connsiteY90" fmla="*/ 1538548 h 2084484"/>
                  <a:gd name="connsiteX91" fmla="*/ 545936 w 2084484"/>
                  <a:gd name="connsiteY91" fmla="*/ 1488917 h 2084484"/>
                  <a:gd name="connsiteX92" fmla="*/ 545936 w 2084484"/>
                  <a:gd name="connsiteY92" fmla="*/ 595567 h 2084484"/>
                  <a:gd name="connsiteX93" fmla="*/ 595567 w 2084484"/>
                  <a:gd name="connsiteY93" fmla="*/ 545936 h 2084484"/>
                  <a:gd name="connsiteX94" fmla="*/ 1488917 w 2084484"/>
                  <a:gd name="connsiteY94" fmla="*/ 545936 h 2084484"/>
                  <a:gd name="connsiteX95" fmla="*/ 1538548 w 2084484"/>
                  <a:gd name="connsiteY95" fmla="*/ 595567 h 2084484"/>
                  <a:gd name="connsiteX96" fmla="*/ 1538548 w 2084484"/>
                  <a:gd name="connsiteY96" fmla="*/ 1488917 h 2084484"/>
                  <a:gd name="connsiteX97" fmla="*/ 1488917 w 2084484"/>
                  <a:gd name="connsiteY97" fmla="*/ 1538548 h 2084484"/>
                  <a:gd name="connsiteX98" fmla="*/ 1538548 w 2084484"/>
                  <a:gd name="connsiteY98" fmla="*/ 1885962 h 2084484"/>
                  <a:gd name="connsiteX99" fmla="*/ 1488917 w 2084484"/>
                  <a:gd name="connsiteY99" fmla="*/ 1836332 h 2084484"/>
                  <a:gd name="connsiteX100" fmla="*/ 1538548 w 2084484"/>
                  <a:gd name="connsiteY100" fmla="*/ 1786701 h 2084484"/>
                  <a:gd name="connsiteX101" fmla="*/ 1588179 w 2084484"/>
                  <a:gd name="connsiteY101" fmla="*/ 1836332 h 2084484"/>
                  <a:gd name="connsiteX102" fmla="*/ 1538548 w 2084484"/>
                  <a:gd name="connsiteY102" fmla="*/ 1885962 h 2084484"/>
                  <a:gd name="connsiteX103" fmla="*/ 1538548 w 2084484"/>
                  <a:gd name="connsiteY103" fmla="*/ 297783 h 2084484"/>
                  <a:gd name="connsiteX104" fmla="*/ 1488917 w 2084484"/>
                  <a:gd name="connsiteY104" fmla="*/ 248153 h 2084484"/>
                  <a:gd name="connsiteX105" fmla="*/ 1538548 w 2084484"/>
                  <a:gd name="connsiteY105" fmla="*/ 198522 h 2084484"/>
                  <a:gd name="connsiteX106" fmla="*/ 1588179 w 2084484"/>
                  <a:gd name="connsiteY106" fmla="*/ 248153 h 2084484"/>
                  <a:gd name="connsiteX107" fmla="*/ 1538548 w 2084484"/>
                  <a:gd name="connsiteY107" fmla="*/ 297783 h 2084484"/>
                  <a:gd name="connsiteX108" fmla="*/ 1836332 w 2084484"/>
                  <a:gd name="connsiteY108" fmla="*/ 1588179 h 2084484"/>
                  <a:gd name="connsiteX109" fmla="*/ 1786701 w 2084484"/>
                  <a:gd name="connsiteY109" fmla="*/ 1538548 h 2084484"/>
                  <a:gd name="connsiteX110" fmla="*/ 1836332 w 2084484"/>
                  <a:gd name="connsiteY110" fmla="*/ 1488917 h 2084484"/>
                  <a:gd name="connsiteX111" fmla="*/ 1885962 w 2084484"/>
                  <a:gd name="connsiteY111" fmla="*/ 1538548 h 2084484"/>
                  <a:gd name="connsiteX112" fmla="*/ 1836332 w 2084484"/>
                  <a:gd name="connsiteY112" fmla="*/ 1588179 h 2084484"/>
                  <a:gd name="connsiteX113" fmla="*/ 1836332 w 2084484"/>
                  <a:gd name="connsiteY113" fmla="*/ 1389656 h 2084484"/>
                  <a:gd name="connsiteX114" fmla="*/ 1786701 w 2084484"/>
                  <a:gd name="connsiteY114" fmla="*/ 1340026 h 2084484"/>
                  <a:gd name="connsiteX115" fmla="*/ 1836332 w 2084484"/>
                  <a:gd name="connsiteY115" fmla="*/ 1290395 h 2084484"/>
                  <a:gd name="connsiteX116" fmla="*/ 1885962 w 2084484"/>
                  <a:gd name="connsiteY116" fmla="*/ 1340026 h 2084484"/>
                  <a:gd name="connsiteX117" fmla="*/ 1836332 w 2084484"/>
                  <a:gd name="connsiteY117" fmla="*/ 1389656 h 2084484"/>
                  <a:gd name="connsiteX118" fmla="*/ 1836332 w 2084484"/>
                  <a:gd name="connsiteY118" fmla="*/ 1191134 h 2084484"/>
                  <a:gd name="connsiteX119" fmla="*/ 1786701 w 2084484"/>
                  <a:gd name="connsiteY119" fmla="*/ 1141503 h 2084484"/>
                  <a:gd name="connsiteX120" fmla="*/ 1836332 w 2084484"/>
                  <a:gd name="connsiteY120" fmla="*/ 1091873 h 2084484"/>
                  <a:gd name="connsiteX121" fmla="*/ 1885962 w 2084484"/>
                  <a:gd name="connsiteY121" fmla="*/ 1141503 h 2084484"/>
                  <a:gd name="connsiteX122" fmla="*/ 1836332 w 2084484"/>
                  <a:gd name="connsiteY122" fmla="*/ 1191134 h 2084484"/>
                  <a:gd name="connsiteX123" fmla="*/ 1836332 w 2084484"/>
                  <a:gd name="connsiteY123" fmla="*/ 992612 h 2084484"/>
                  <a:gd name="connsiteX124" fmla="*/ 1786701 w 2084484"/>
                  <a:gd name="connsiteY124" fmla="*/ 942981 h 2084484"/>
                  <a:gd name="connsiteX125" fmla="*/ 1836332 w 2084484"/>
                  <a:gd name="connsiteY125" fmla="*/ 893350 h 2084484"/>
                  <a:gd name="connsiteX126" fmla="*/ 1885962 w 2084484"/>
                  <a:gd name="connsiteY126" fmla="*/ 942981 h 2084484"/>
                  <a:gd name="connsiteX127" fmla="*/ 1836332 w 2084484"/>
                  <a:gd name="connsiteY127" fmla="*/ 992612 h 2084484"/>
                  <a:gd name="connsiteX128" fmla="*/ 1836332 w 2084484"/>
                  <a:gd name="connsiteY128" fmla="*/ 794089 h 2084484"/>
                  <a:gd name="connsiteX129" fmla="*/ 1786701 w 2084484"/>
                  <a:gd name="connsiteY129" fmla="*/ 744459 h 2084484"/>
                  <a:gd name="connsiteX130" fmla="*/ 1836332 w 2084484"/>
                  <a:gd name="connsiteY130" fmla="*/ 694828 h 2084484"/>
                  <a:gd name="connsiteX131" fmla="*/ 1885962 w 2084484"/>
                  <a:gd name="connsiteY131" fmla="*/ 744459 h 2084484"/>
                  <a:gd name="connsiteX132" fmla="*/ 1836332 w 2084484"/>
                  <a:gd name="connsiteY132" fmla="*/ 794089 h 2084484"/>
                  <a:gd name="connsiteX133" fmla="*/ 1836332 w 2084484"/>
                  <a:gd name="connsiteY133" fmla="*/ 595567 h 2084484"/>
                  <a:gd name="connsiteX134" fmla="*/ 1786701 w 2084484"/>
                  <a:gd name="connsiteY134" fmla="*/ 545936 h 2084484"/>
                  <a:gd name="connsiteX135" fmla="*/ 1836332 w 2084484"/>
                  <a:gd name="connsiteY135" fmla="*/ 496306 h 2084484"/>
                  <a:gd name="connsiteX136" fmla="*/ 1885962 w 2084484"/>
                  <a:gd name="connsiteY136" fmla="*/ 545936 h 2084484"/>
                  <a:gd name="connsiteX137" fmla="*/ 1836332 w 2084484"/>
                  <a:gd name="connsiteY137" fmla="*/ 595567 h 2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2084484" h="2084484">
                    <a:moveTo>
                      <a:pt x="1935593" y="0"/>
                    </a:moveTo>
                    <a:lnTo>
                      <a:pt x="148892" y="0"/>
                    </a:lnTo>
                    <a:cubicBezTo>
                      <a:pt x="66807" y="0"/>
                      <a:pt x="0" y="66807"/>
                      <a:pt x="0" y="148892"/>
                    </a:cubicBezTo>
                    <a:lnTo>
                      <a:pt x="0" y="1935593"/>
                    </a:lnTo>
                    <a:cubicBezTo>
                      <a:pt x="0" y="2017677"/>
                      <a:pt x="66807" y="2084484"/>
                      <a:pt x="148892" y="2084484"/>
                    </a:cubicBezTo>
                    <a:lnTo>
                      <a:pt x="1935593" y="2084484"/>
                    </a:lnTo>
                    <a:cubicBezTo>
                      <a:pt x="2017677" y="2084484"/>
                      <a:pt x="2084484" y="2017677"/>
                      <a:pt x="2084484" y="1935593"/>
                    </a:cubicBezTo>
                    <a:lnTo>
                      <a:pt x="2084484" y="148892"/>
                    </a:lnTo>
                    <a:cubicBezTo>
                      <a:pt x="2084484" y="66807"/>
                      <a:pt x="2017677" y="0"/>
                      <a:pt x="1935593" y="0"/>
                    </a:cubicBezTo>
                    <a:close/>
                    <a:moveTo>
                      <a:pt x="1340026" y="198522"/>
                    </a:moveTo>
                    <a:cubicBezTo>
                      <a:pt x="1367478" y="198522"/>
                      <a:pt x="1389656" y="220759"/>
                      <a:pt x="1389656" y="248153"/>
                    </a:cubicBezTo>
                    <a:cubicBezTo>
                      <a:pt x="1389656" y="275547"/>
                      <a:pt x="1367478" y="297783"/>
                      <a:pt x="1340026" y="297783"/>
                    </a:cubicBezTo>
                    <a:cubicBezTo>
                      <a:pt x="1312574" y="297783"/>
                      <a:pt x="1290395" y="275547"/>
                      <a:pt x="1290395" y="248153"/>
                    </a:cubicBezTo>
                    <a:cubicBezTo>
                      <a:pt x="1290395" y="220759"/>
                      <a:pt x="1312574" y="198522"/>
                      <a:pt x="1340026" y="198522"/>
                    </a:cubicBezTo>
                    <a:close/>
                    <a:moveTo>
                      <a:pt x="1141503" y="198522"/>
                    </a:moveTo>
                    <a:cubicBezTo>
                      <a:pt x="1168955" y="198522"/>
                      <a:pt x="1191134" y="220759"/>
                      <a:pt x="1191134" y="248153"/>
                    </a:cubicBezTo>
                    <a:cubicBezTo>
                      <a:pt x="1191134" y="275547"/>
                      <a:pt x="1168955" y="297783"/>
                      <a:pt x="1141503" y="297783"/>
                    </a:cubicBezTo>
                    <a:cubicBezTo>
                      <a:pt x="1114051" y="297783"/>
                      <a:pt x="1091873" y="275547"/>
                      <a:pt x="1091873" y="248153"/>
                    </a:cubicBezTo>
                    <a:cubicBezTo>
                      <a:pt x="1091873" y="220759"/>
                      <a:pt x="1114051" y="198522"/>
                      <a:pt x="1141503" y="198522"/>
                    </a:cubicBezTo>
                    <a:close/>
                    <a:moveTo>
                      <a:pt x="942981" y="198522"/>
                    </a:moveTo>
                    <a:cubicBezTo>
                      <a:pt x="970375" y="198522"/>
                      <a:pt x="992612" y="220759"/>
                      <a:pt x="992612" y="248153"/>
                    </a:cubicBezTo>
                    <a:cubicBezTo>
                      <a:pt x="992612" y="275547"/>
                      <a:pt x="970375" y="297783"/>
                      <a:pt x="942981" y="297783"/>
                    </a:cubicBezTo>
                    <a:cubicBezTo>
                      <a:pt x="915587" y="297783"/>
                      <a:pt x="893350" y="275547"/>
                      <a:pt x="893350" y="248153"/>
                    </a:cubicBezTo>
                    <a:cubicBezTo>
                      <a:pt x="893350" y="220759"/>
                      <a:pt x="915587" y="198522"/>
                      <a:pt x="942981" y="198522"/>
                    </a:cubicBezTo>
                    <a:close/>
                    <a:moveTo>
                      <a:pt x="744459" y="198522"/>
                    </a:moveTo>
                    <a:cubicBezTo>
                      <a:pt x="771852" y="198522"/>
                      <a:pt x="794089" y="220759"/>
                      <a:pt x="794089" y="248153"/>
                    </a:cubicBezTo>
                    <a:cubicBezTo>
                      <a:pt x="794089" y="275547"/>
                      <a:pt x="771852" y="297783"/>
                      <a:pt x="744459" y="297783"/>
                    </a:cubicBezTo>
                    <a:cubicBezTo>
                      <a:pt x="717065" y="297783"/>
                      <a:pt x="694828" y="275547"/>
                      <a:pt x="694828" y="248153"/>
                    </a:cubicBezTo>
                    <a:cubicBezTo>
                      <a:pt x="694828" y="220759"/>
                      <a:pt x="717065" y="198522"/>
                      <a:pt x="744459" y="198522"/>
                    </a:cubicBezTo>
                    <a:close/>
                    <a:moveTo>
                      <a:pt x="545936" y="198522"/>
                    </a:moveTo>
                    <a:cubicBezTo>
                      <a:pt x="573330" y="198522"/>
                      <a:pt x="595567" y="220759"/>
                      <a:pt x="595567" y="248153"/>
                    </a:cubicBezTo>
                    <a:cubicBezTo>
                      <a:pt x="595567" y="275547"/>
                      <a:pt x="573330" y="297783"/>
                      <a:pt x="545936" y="297783"/>
                    </a:cubicBezTo>
                    <a:cubicBezTo>
                      <a:pt x="518543" y="297783"/>
                      <a:pt x="496306" y="275547"/>
                      <a:pt x="496306" y="248153"/>
                    </a:cubicBezTo>
                    <a:cubicBezTo>
                      <a:pt x="496306" y="220759"/>
                      <a:pt x="518543" y="198522"/>
                      <a:pt x="545936" y="198522"/>
                    </a:cubicBezTo>
                    <a:close/>
                    <a:moveTo>
                      <a:pt x="248153" y="1588179"/>
                    </a:moveTo>
                    <a:cubicBezTo>
                      <a:pt x="220759" y="1588179"/>
                      <a:pt x="198522" y="1566000"/>
                      <a:pt x="198522" y="1538548"/>
                    </a:cubicBezTo>
                    <a:cubicBezTo>
                      <a:pt x="198522" y="1511096"/>
                      <a:pt x="220759" y="1488917"/>
                      <a:pt x="248153" y="1488917"/>
                    </a:cubicBezTo>
                    <a:cubicBezTo>
                      <a:pt x="275547" y="1488917"/>
                      <a:pt x="297783" y="1511096"/>
                      <a:pt x="297783" y="1538548"/>
                    </a:cubicBezTo>
                    <a:cubicBezTo>
                      <a:pt x="297783" y="1566000"/>
                      <a:pt x="275547" y="1588179"/>
                      <a:pt x="248153" y="1588179"/>
                    </a:cubicBezTo>
                    <a:close/>
                    <a:moveTo>
                      <a:pt x="248153" y="1389656"/>
                    </a:moveTo>
                    <a:cubicBezTo>
                      <a:pt x="220759" y="1389656"/>
                      <a:pt x="198522" y="1367478"/>
                      <a:pt x="198522" y="1340026"/>
                    </a:cubicBezTo>
                    <a:cubicBezTo>
                      <a:pt x="198522" y="1312574"/>
                      <a:pt x="220759" y="1290395"/>
                      <a:pt x="248153" y="1290395"/>
                    </a:cubicBezTo>
                    <a:cubicBezTo>
                      <a:pt x="275547" y="1290395"/>
                      <a:pt x="297783" y="1312574"/>
                      <a:pt x="297783" y="1340026"/>
                    </a:cubicBezTo>
                    <a:cubicBezTo>
                      <a:pt x="297783" y="1367478"/>
                      <a:pt x="275547" y="1389656"/>
                      <a:pt x="248153" y="1389656"/>
                    </a:cubicBezTo>
                    <a:close/>
                    <a:moveTo>
                      <a:pt x="248153" y="1191134"/>
                    </a:moveTo>
                    <a:cubicBezTo>
                      <a:pt x="220759" y="1191134"/>
                      <a:pt x="198522" y="1168955"/>
                      <a:pt x="198522" y="1141503"/>
                    </a:cubicBezTo>
                    <a:cubicBezTo>
                      <a:pt x="198522" y="1114051"/>
                      <a:pt x="220759" y="1091873"/>
                      <a:pt x="248153" y="1091873"/>
                    </a:cubicBezTo>
                    <a:cubicBezTo>
                      <a:pt x="275547" y="1091873"/>
                      <a:pt x="297783" y="1114051"/>
                      <a:pt x="297783" y="1141503"/>
                    </a:cubicBezTo>
                    <a:cubicBezTo>
                      <a:pt x="297783" y="1168955"/>
                      <a:pt x="275547" y="1191134"/>
                      <a:pt x="248153" y="1191134"/>
                    </a:cubicBezTo>
                    <a:close/>
                    <a:moveTo>
                      <a:pt x="248153" y="992612"/>
                    </a:moveTo>
                    <a:cubicBezTo>
                      <a:pt x="220759" y="992612"/>
                      <a:pt x="198522" y="970375"/>
                      <a:pt x="198522" y="942981"/>
                    </a:cubicBezTo>
                    <a:cubicBezTo>
                      <a:pt x="198522" y="915587"/>
                      <a:pt x="220759" y="893350"/>
                      <a:pt x="248153" y="893350"/>
                    </a:cubicBezTo>
                    <a:cubicBezTo>
                      <a:pt x="275547" y="893350"/>
                      <a:pt x="297783" y="915587"/>
                      <a:pt x="297783" y="942981"/>
                    </a:cubicBezTo>
                    <a:cubicBezTo>
                      <a:pt x="297783" y="970375"/>
                      <a:pt x="275547" y="992612"/>
                      <a:pt x="248153" y="992612"/>
                    </a:cubicBezTo>
                    <a:close/>
                    <a:moveTo>
                      <a:pt x="248153" y="794089"/>
                    </a:moveTo>
                    <a:cubicBezTo>
                      <a:pt x="220759" y="794089"/>
                      <a:pt x="198522" y="771852"/>
                      <a:pt x="198522" y="744459"/>
                    </a:cubicBezTo>
                    <a:cubicBezTo>
                      <a:pt x="198522" y="717065"/>
                      <a:pt x="220759" y="694828"/>
                      <a:pt x="248153" y="694828"/>
                    </a:cubicBezTo>
                    <a:cubicBezTo>
                      <a:pt x="275547" y="694828"/>
                      <a:pt x="297783" y="717065"/>
                      <a:pt x="297783" y="744459"/>
                    </a:cubicBezTo>
                    <a:cubicBezTo>
                      <a:pt x="297783" y="771852"/>
                      <a:pt x="275547" y="794089"/>
                      <a:pt x="248153" y="794089"/>
                    </a:cubicBezTo>
                    <a:close/>
                    <a:moveTo>
                      <a:pt x="248153" y="595567"/>
                    </a:moveTo>
                    <a:cubicBezTo>
                      <a:pt x="220759" y="595567"/>
                      <a:pt x="198522" y="573330"/>
                      <a:pt x="198522" y="545936"/>
                    </a:cubicBezTo>
                    <a:cubicBezTo>
                      <a:pt x="198522" y="518543"/>
                      <a:pt x="220759" y="496306"/>
                      <a:pt x="248153" y="496306"/>
                    </a:cubicBezTo>
                    <a:cubicBezTo>
                      <a:pt x="275547" y="496306"/>
                      <a:pt x="297783" y="518543"/>
                      <a:pt x="297783" y="545936"/>
                    </a:cubicBezTo>
                    <a:cubicBezTo>
                      <a:pt x="297783" y="573330"/>
                      <a:pt x="275547" y="595567"/>
                      <a:pt x="248153" y="595567"/>
                    </a:cubicBezTo>
                    <a:close/>
                    <a:moveTo>
                      <a:pt x="545936" y="1885962"/>
                    </a:moveTo>
                    <a:cubicBezTo>
                      <a:pt x="518543" y="1885962"/>
                      <a:pt x="496306" y="1863783"/>
                      <a:pt x="496306" y="1836332"/>
                    </a:cubicBezTo>
                    <a:cubicBezTo>
                      <a:pt x="496306" y="1808880"/>
                      <a:pt x="518543" y="1786701"/>
                      <a:pt x="545936" y="1786701"/>
                    </a:cubicBezTo>
                    <a:cubicBezTo>
                      <a:pt x="573330" y="1786701"/>
                      <a:pt x="595567" y="1808880"/>
                      <a:pt x="595567" y="1836332"/>
                    </a:cubicBezTo>
                    <a:cubicBezTo>
                      <a:pt x="595567" y="1863783"/>
                      <a:pt x="573330" y="1885962"/>
                      <a:pt x="545936" y="1885962"/>
                    </a:cubicBezTo>
                    <a:close/>
                    <a:moveTo>
                      <a:pt x="744459" y="1885962"/>
                    </a:moveTo>
                    <a:cubicBezTo>
                      <a:pt x="717065" y="1885962"/>
                      <a:pt x="694828" y="1863783"/>
                      <a:pt x="694828" y="1836332"/>
                    </a:cubicBezTo>
                    <a:cubicBezTo>
                      <a:pt x="694828" y="1808880"/>
                      <a:pt x="717065" y="1786701"/>
                      <a:pt x="744459" y="1786701"/>
                    </a:cubicBezTo>
                    <a:cubicBezTo>
                      <a:pt x="771852" y="1786701"/>
                      <a:pt x="794089" y="1808880"/>
                      <a:pt x="794089" y="1836332"/>
                    </a:cubicBezTo>
                    <a:cubicBezTo>
                      <a:pt x="794089" y="1863783"/>
                      <a:pt x="771852" y="1885962"/>
                      <a:pt x="744459" y="1885962"/>
                    </a:cubicBezTo>
                    <a:close/>
                    <a:moveTo>
                      <a:pt x="942981" y="1885962"/>
                    </a:moveTo>
                    <a:cubicBezTo>
                      <a:pt x="915587" y="1885962"/>
                      <a:pt x="893350" y="1863783"/>
                      <a:pt x="893350" y="1836332"/>
                    </a:cubicBezTo>
                    <a:cubicBezTo>
                      <a:pt x="893350" y="1808880"/>
                      <a:pt x="915587" y="1786701"/>
                      <a:pt x="942981" y="1786701"/>
                    </a:cubicBezTo>
                    <a:cubicBezTo>
                      <a:pt x="970375" y="1786701"/>
                      <a:pt x="992612" y="1808880"/>
                      <a:pt x="992612" y="1836332"/>
                    </a:cubicBezTo>
                    <a:cubicBezTo>
                      <a:pt x="992612" y="1863783"/>
                      <a:pt x="970375" y="1885962"/>
                      <a:pt x="942981" y="1885962"/>
                    </a:cubicBezTo>
                    <a:close/>
                    <a:moveTo>
                      <a:pt x="1141503" y="1885962"/>
                    </a:moveTo>
                    <a:cubicBezTo>
                      <a:pt x="1114051" y="1885962"/>
                      <a:pt x="1091873" y="1863783"/>
                      <a:pt x="1091873" y="1836332"/>
                    </a:cubicBezTo>
                    <a:cubicBezTo>
                      <a:pt x="1091873" y="1808880"/>
                      <a:pt x="1114051" y="1786701"/>
                      <a:pt x="1141503" y="1786701"/>
                    </a:cubicBezTo>
                    <a:cubicBezTo>
                      <a:pt x="1168955" y="1786701"/>
                      <a:pt x="1191134" y="1808880"/>
                      <a:pt x="1191134" y="1836332"/>
                    </a:cubicBezTo>
                    <a:cubicBezTo>
                      <a:pt x="1191134" y="1863783"/>
                      <a:pt x="1168955" y="1885962"/>
                      <a:pt x="1141503" y="1885962"/>
                    </a:cubicBezTo>
                    <a:close/>
                    <a:moveTo>
                      <a:pt x="1340026" y="1885962"/>
                    </a:moveTo>
                    <a:cubicBezTo>
                      <a:pt x="1312574" y="1885962"/>
                      <a:pt x="1290395" y="1863783"/>
                      <a:pt x="1290395" y="1836332"/>
                    </a:cubicBezTo>
                    <a:cubicBezTo>
                      <a:pt x="1290395" y="1808880"/>
                      <a:pt x="1312574" y="1786701"/>
                      <a:pt x="1340026" y="1786701"/>
                    </a:cubicBezTo>
                    <a:cubicBezTo>
                      <a:pt x="1367478" y="1786701"/>
                      <a:pt x="1389656" y="1808880"/>
                      <a:pt x="1389656" y="1836332"/>
                    </a:cubicBezTo>
                    <a:cubicBezTo>
                      <a:pt x="1389656" y="1863783"/>
                      <a:pt x="1367478" y="1885962"/>
                      <a:pt x="1340026" y="1885962"/>
                    </a:cubicBezTo>
                    <a:close/>
                    <a:moveTo>
                      <a:pt x="1488917" y="1538548"/>
                    </a:moveTo>
                    <a:lnTo>
                      <a:pt x="595567" y="1538548"/>
                    </a:lnTo>
                    <a:cubicBezTo>
                      <a:pt x="568173" y="1538548"/>
                      <a:pt x="545936" y="1516369"/>
                      <a:pt x="545936" y="1488917"/>
                    </a:cubicBezTo>
                    <a:lnTo>
                      <a:pt x="545936" y="595567"/>
                    </a:lnTo>
                    <a:cubicBezTo>
                      <a:pt x="545936" y="568173"/>
                      <a:pt x="568173" y="545936"/>
                      <a:pt x="595567" y="545936"/>
                    </a:cubicBezTo>
                    <a:lnTo>
                      <a:pt x="1488917" y="545936"/>
                    </a:lnTo>
                    <a:cubicBezTo>
                      <a:pt x="1516369" y="545936"/>
                      <a:pt x="1538548" y="568173"/>
                      <a:pt x="1538548" y="595567"/>
                    </a:cubicBezTo>
                    <a:lnTo>
                      <a:pt x="1538548" y="1488917"/>
                    </a:lnTo>
                    <a:cubicBezTo>
                      <a:pt x="1538548" y="1516369"/>
                      <a:pt x="1516369" y="1538548"/>
                      <a:pt x="1488917" y="1538548"/>
                    </a:cubicBezTo>
                    <a:close/>
                    <a:moveTo>
                      <a:pt x="1538548" y="1885962"/>
                    </a:moveTo>
                    <a:cubicBezTo>
                      <a:pt x="1511096" y="1885962"/>
                      <a:pt x="1488917" y="1863783"/>
                      <a:pt x="1488917" y="1836332"/>
                    </a:cubicBezTo>
                    <a:cubicBezTo>
                      <a:pt x="1488917" y="1808880"/>
                      <a:pt x="1511096" y="1786701"/>
                      <a:pt x="1538548" y="1786701"/>
                    </a:cubicBezTo>
                    <a:cubicBezTo>
                      <a:pt x="1566000" y="1786701"/>
                      <a:pt x="1588179" y="1808880"/>
                      <a:pt x="1588179" y="1836332"/>
                    </a:cubicBezTo>
                    <a:cubicBezTo>
                      <a:pt x="1588179" y="1863783"/>
                      <a:pt x="1566000" y="1885962"/>
                      <a:pt x="1538548" y="1885962"/>
                    </a:cubicBezTo>
                    <a:close/>
                    <a:moveTo>
                      <a:pt x="1538548" y="297783"/>
                    </a:moveTo>
                    <a:cubicBezTo>
                      <a:pt x="1511096" y="297783"/>
                      <a:pt x="1488917" y="275547"/>
                      <a:pt x="1488917" y="248153"/>
                    </a:cubicBezTo>
                    <a:cubicBezTo>
                      <a:pt x="1488917" y="220759"/>
                      <a:pt x="1511096" y="198522"/>
                      <a:pt x="1538548" y="198522"/>
                    </a:cubicBezTo>
                    <a:cubicBezTo>
                      <a:pt x="1566000" y="198522"/>
                      <a:pt x="1588179" y="220759"/>
                      <a:pt x="1588179" y="248153"/>
                    </a:cubicBezTo>
                    <a:cubicBezTo>
                      <a:pt x="1588179" y="275547"/>
                      <a:pt x="1566000" y="297783"/>
                      <a:pt x="1538548" y="297783"/>
                    </a:cubicBezTo>
                    <a:close/>
                    <a:moveTo>
                      <a:pt x="1836332" y="1588179"/>
                    </a:moveTo>
                    <a:cubicBezTo>
                      <a:pt x="1808880" y="1588179"/>
                      <a:pt x="1786701" y="1566000"/>
                      <a:pt x="1786701" y="1538548"/>
                    </a:cubicBezTo>
                    <a:cubicBezTo>
                      <a:pt x="1786701" y="1511096"/>
                      <a:pt x="1808880" y="1488917"/>
                      <a:pt x="1836332" y="1488917"/>
                    </a:cubicBezTo>
                    <a:cubicBezTo>
                      <a:pt x="1863783" y="1488917"/>
                      <a:pt x="1885962" y="1511096"/>
                      <a:pt x="1885962" y="1538548"/>
                    </a:cubicBezTo>
                    <a:cubicBezTo>
                      <a:pt x="1885962" y="1566000"/>
                      <a:pt x="1863783" y="1588179"/>
                      <a:pt x="1836332" y="1588179"/>
                    </a:cubicBezTo>
                    <a:close/>
                    <a:moveTo>
                      <a:pt x="1836332" y="1389656"/>
                    </a:moveTo>
                    <a:cubicBezTo>
                      <a:pt x="1808880" y="1389656"/>
                      <a:pt x="1786701" y="1367478"/>
                      <a:pt x="1786701" y="1340026"/>
                    </a:cubicBezTo>
                    <a:cubicBezTo>
                      <a:pt x="1786701" y="1312574"/>
                      <a:pt x="1808880" y="1290395"/>
                      <a:pt x="1836332" y="1290395"/>
                    </a:cubicBezTo>
                    <a:cubicBezTo>
                      <a:pt x="1863783" y="1290395"/>
                      <a:pt x="1885962" y="1312574"/>
                      <a:pt x="1885962" y="1340026"/>
                    </a:cubicBezTo>
                    <a:cubicBezTo>
                      <a:pt x="1885962" y="1367478"/>
                      <a:pt x="1863783" y="1389656"/>
                      <a:pt x="1836332" y="1389656"/>
                    </a:cubicBezTo>
                    <a:close/>
                    <a:moveTo>
                      <a:pt x="1836332" y="1191134"/>
                    </a:moveTo>
                    <a:cubicBezTo>
                      <a:pt x="1808880" y="1191134"/>
                      <a:pt x="1786701" y="1168955"/>
                      <a:pt x="1786701" y="1141503"/>
                    </a:cubicBezTo>
                    <a:cubicBezTo>
                      <a:pt x="1786701" y="1114051"/>
                      <a:pt x="1808880" y="1091873"/>
                      <a:pt x="1836332" y="1091873"/>
                    </a:cubicBezTo>
                    <a:cubicBezTo>
                      <a:pt x="1863783" y="1091873"/>
                      <a:pt x="1885962" y="1114051"/>
                      <a:pt x="1885962" y="1141503"/>
                    </a:cubicBezTo>
                    <a:cubicBezTo>
                      <a:pt x="1885962" y="1168955"/>
                      <a:pt x="1863783" y="1191134"/>
                      <a:pt x="1836332" y="1191134"/>
                    </a:cubicBezTo>
                    <a:close/>
                    <a:moveTo>
                      <a:pt x="1836332" y="992612"/>
                    </a:moveTo>
                    <a:cubicBezTo>
                      <a:pt x="1808880" y="992612"/>
                      <a:pt x="1786701" y="970375"/>
                      <a:pt x="1786701" y="942981"/>
                    </a:cubicBezTo>
                    <a:cubicBezTo>
                      <a:pt x="1786701" y="915587"/>
                      <a:pt x="1808880" y="893350"/>
                      <a:pt x="1836332" y="893350"/>
                    </a:cubicBezTo>
                    <a:cubicBezTo>
                      <a:pt x="1863783" y="893350"/>
                      <a:pt x="1885962" y="915587"/>
                      <a:pt x="1885962" y="942981"/>
                    </a:cubicBezTo>
                    <a:cubicBezTo>
                      <a:pt x="1885962" y="970375"/>
                      <a:pt x="1863783" y="992612"/>
                      <a:pt x="1836332" y="992612"/>
                    </a:cubicBezTo>
                    <a:close/>
                    <a:moveTo>
                      <a:pt x="1836332" y="794089"/>
                    </a:moveTo>
                    <a:cubicBezTo>
                      <a:pt x="1808880" y="794089"/>
                      <a:pt x="1786701" y="771852"/>
                      <a:pt x="1786701" y="744459"/>
                    </a:cubicBezTo>
                    <a:cubicBezTo>
                      <a:pt x="1786701" y="717065"/>
                      <a:pt x="1808880" y="694828"/>
                      <a:pt x="1836332" y="694828"/>
                    </a:cubicBezTo>
                    <a:cubicBezTo>
                      <a:pt x="1863783" y="694828"/>
                      <a:pt x="1885962" y="717065"/>
                      <a:pt x="1885962" y="744459"/>
                    </a:cubicBezTo>
                    <a:cubicBezTo>
                      <a:pt x="1885962" y="771852"/>
                      <a:pt x="1863783" y="794089"/>
                      <a:pt x="1836332" y="794089"/>
                    </a:cubicBezTo>
                    <a:close/>
                    <a:moveTo>
                      <a:pt x="1836332" y="595567"/>
                    </a:moveTo>
                    <a:cubicBezTo>
                      <a:pt x="1808880" y="595567"/>
                      <a:pt x="1786701" y="573330"/>
                      <a:pt x="1786701" y="545936"/>
                    </a:cubicBezTo>
                    <a:cubicBezTo>
                      <a:pt x="1786701" y="518543"/>
                      <a:pt x="1808880" y="496306"/>
                      <a:pt x="1836332" y="496306"/>
                    </a:cubicBezTo>
                    <a:cubicBezTo>
                      <a:pt x="1863783" y="496306"/>
                      <a:pt x="1885962" y="518543"/>
                      <a:pt x="1885962" y="545936"/>
                    </a:cubicBezTo>
                    <a:cubicBezTo>
                      <a:pt x="1885962" y="573330"/>
                      <a:pt x="1863783" y="595567"/>
                      <a:pt x="1836332" y="5955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任意多边形: 形状 109"/>
              <p:cNvSpPr/>
              <p:nvPr/>
            </p:nvSpPr>
            <p:spPr>
              <a:xfrm>
                <a:off x="3763132" y="4967778"/>
                <a:ext cx="794089" cy="794089"/>
              </a:xfrm>
              <a:custGeom>
                <a:avLst/>
                <a:gdLst>
                  <a:gd name="connsiteX0" fmla="*/ 0 w 794089"/>
                  <a:gd name="connsiteY0" fmla="*/ 0 h 794089"/>
                  <a:gd name="connsiteX1" fmla="*/ 794089 w 794089"/>
                  <a:gd name="connsiteY1" fmla="*/ 0 h 794089"/>
                  <a:gd name="connsiteX2" fmla="*/ 794089 w 794089"/>
                  <a:gd name="connsiteY2" fmla="*/ 794089 h 794089"/>
                  <a:gd name="connsiteX3" fmla="*/ 0 w 794089"/>
                  <a:gd name="connsiteY3" fmla="*/ 794089 h 79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089" h="794089">
                    <a:moveTo>
                      <a:pt x="0" y="0"/>
                    </a:moveTo>
                    <a:lnTo>
                      <a:pt x="794089" y="0"/>
                    </a:lnTo>
                    <a:lnTo>
                      <a:pt x="794089" y="794089"/>
                    </a:lnTo>
                    <a:lnTo>
                      <a:pt x="0" y="79408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矩形 165"/>
            <p:cNvSpPr>
              <a:spLocks noChangeAspect="1"/>
            </p:cNvSpPr>
            <p:nvPr/>
          </p:nvSpPr>
          <p:spPr>
            <a:xfrm>
              <a:off x="10505754" y="4027788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4436089" y="3914806"/>
              <a:ext cx="3319820" cy="1037647"/>
              <a:chOff x="4436089" y="4862976"/>
              <a:chExt cx="3319820" cy="1037647"/>
            </a:xfrm>
          </p:grpSpPr>
          <p:sp>
            <p:nvSpPr>
              <p:cNvPr id="182" name="矩形 181">
                <a:hlinkClick r:id="rId2"/>
              </p:cNvPr>
              <p:cNvSpPr/>
              <p:nvPr/>
            </p:nvSpPr>
            <p:spPr>
              <a:xfrm>
                <a:off x="4674086" y="5623624"/>
                <a:ext cx="2843829" cy="276999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BC35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www.thundercomm.com</a:t>
                </a: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4436089" y="5192059"/>
                <a:ext cx="3319820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 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+1-408-660-8800 / +86-10-82398696</a:t>
                </a: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4884706" y="4862976"/>
                <a:ext cx="2422586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/>
                <a:r>
                  <a:rPr lang="en-US" altLang="zh-CN" sz="14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Normal" panose="020B0400000000000000" pitchFamily="34" charset="-122"/>
                  </a:rPr>
                  <a:t>service@thundercomm.com</a:t>
                </a:r>
              </a:p>
            </p:txBody>
          </p:sp>
        </p:grpSp>
        <p:sp>
          <p:nvSpPr>
            <p:cNvPr id="168" name="矩形 167"/>
            <p:cNvSpPr>
              <a:spLocks noChangeAspect="1"/>
            </p:cNvSpPr>
            <p:nvPr/>
          </p:nvSpPr>
          <p:spPr>
            <a:xfrm flipH="1">
              <a:off x="3141724" y="6263774"/>
              <a:ext cx="1590322" cy="1590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168"/>
            <p:cNvSpPr>
              <a:spLocks noChangeAspect="1"/>
            </p:cNvSpPr>
            <p:nvPr/>
          </p:nvSpPr>
          <p:spPr>
            <a:xfrm flipH="1">
              <a:off x="6219824" y="5855061"/>
              <a:ext cx="1003451" cy="1003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169"/>
            <p:cNvSpPr>
              <a:spLocks noChangeAspect="1"/>
            </p:cNvSpPr>
            <p:nvPr/>
          </p:nvSpPr>
          <p:spPr>
            <a:xfrm flipH="1">
              <a:off x="8429455" y="6378099"/>
              <a:ext cx="863382" cy="863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170"/>
            <p:cNvSpPr>
              <a:spLocks noChangeAspect="1"/>
            </p:cNvSpPr>
            <p:nvPr/>
          </p:nvSpPr>
          <p:spPr>
            <a:xfrm>
              <a:off x="5704974" y="6434954"/>
              <a:ext cx="889000" cy="88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171"/>
            <p:cNvSpPr>
              <a:spLocks noChangeAspect="1"/>
            </p:cNvSpPr>
            <p:nvPr/>
          </p:nvSpPr>
          <p:spPr>
            <a:xfrm>
              <a:off x="8185237" y="5870711"/>
              <a:ext cx="415789" cy="41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172"/>
            <p:cNvSpPr>
              <a:spLocks noChangeAspect="1"/>
            </p:cNvSpPr>
            <p:nvPr/>
          </p:nvSpPr>
          <p:spPr>
            <a:xfrm flipH="1">
              <a:off x="4591245" y="5845976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173"/>
            <p:cNvSpPr>
              <a:spLocks noChangeAspect="1"/>
            </p:cNvSpPr>
            <p:nvPr/>
          </p:nvSpPr>
          <p:spPr>
            <a:xfrm>
              <a:off x="9097736" y="5098120"/>
              <a:ext cx="1009642" cy="1009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90500" dir="5400000" algn="ctr" rotWithShape="0">
                <a:srgbClr val="5C000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4837777" y="6039693"/>
              <a:ext cx="192736" cy="298366"/>
              <a:chOff x="9398569" y="8406667"/>
              <a:chExt cx="3938969" cy="6097757"/>
            </a:xfrm>
          </p:grpSpPr>
          <p:grpSp>
            <p:nvGrpSpPr>
              <p:cNvPr id="176" name="组合 175"/>
              <p:cNvGrpSpPr/>
              <p:nvPr/>
            </p:nvGrpSpPr>
            <p:grpSpPr>
              <a:xfrm>
                <a:off x="9814057" y="8406667"/>
                <a:ext cx="3514695" cy="6097757"/>
                <a:chOff x="9814057" y="8406667"/>
                <a:chExt cx="3514695" cy="6097757"/>
              </a:xfrm>
            </p:grpSpPr>
            <p:sp>
              <p:nvSpPr>
                <p:cNvPr id="179" name="任意多边形: 形状 92"/>
                <p:cNvSpPr/>
                <p:nvPr/>
              </p:nvSpPr>
              <p:spPr>
                <a:xfrm>
                  <a:off x="13011093" y="10312619"/>
                  <a:ext cx="317659" cy="762381"/>
                </a:xfrm>
                <a:custGeom>
                  <a:avLst/>
                  <a:gdLst>
                    <a:gd name="connsiteX0" fmla="*/ 130389 w 317658"/>
                    <a:gd name="connsiteY0" fmla="*/ 762381 h 762381"/>
                    <a:gd name="connsiteX1" fmla="*/ 178435 w 317658"/>
                    <a:gd name="connsiteY1" fmla="*/ 762381 h 762381"/>
                    <a:gd name="connsiteX2" fmla="*/ 326444 w 317658"/>
                    <a:gd name="connsiteY2" fmla="*/ 614372 h 762381"/>
                    <a:gd name="connsiteX3" fmla="*/ 326444 w 317658"/>
                    <a:gd name="connsiteY3" fmla="*/ 148009 h 762381"/>
                    <a:gd name="connsiteX4" fmla="*/ 178435 w 317658"/>
                    <a:gd name="connsiteY4" fmla="*/ 0 h 762381"/>
                    <a:gd name="connsiteX5" fmla="*/ 131928 w 317658"/>
                    <a:gd name="connsiteY5" fmla="*/ 0 h 762381"/>
                    <a:gd name="connsiteX6" fmla="*/ 0 w 317658"/>
                    <a:gd name="connsiteY6" fmla="*/ 380694 h 762381"/>
                    <a:gd name="connsiteX7" fmla="*/ 130389 w 317658"/>
                    <a:gd name="connsiteY7" fmla="*/ 762381 h 76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7658" h="762381">
                      <a:moveTo>
                        <a:pt x="130389" y="762381"/>
                      </a:moveTo>
                      <a:lnTo>
                        <a:pt x="178435" y="762381"/>
                      </a:lnTo>
                      <a:cubicBezTo>
                        <a:pt x="260133" y="762381"/>
                        <a:pt x="326444" y="696070"/>
                        <a:pt x="326444" y="614372"/>
                      </a:cubicBezTo>
                      <a:lnTo>
                        <a:pt x="326444" y="148009"/>
                      </a:lnTo>
                      <a:cubicBezTo>
                        <a:pt x="326444" y="66311"/>
                        <a:pt x="260133" y="0"/>
                        <a:pt x="178435" y="0"/>
                      </a:cubicBezTo>
                      <a:lnTo>
                        <a:pt x="131928" y="0"/>
                      </a:lnTo>
                      <a:cubicBezTo>
                        <a:pt x="131928" y="0"/>
                        <a:pt x="0" y="41296"/>
                        <a:pt x="0" y="380694"/>
                      </a:cubicBezTo>
                      <a:cubicBezTo>
                        <a:pt x="0" y="720093"/>
                        <a:pt x="130389" y="762381"/>
                        <a:pt x="130389" y="762381"/>
                      </a:cubicBezTo>
                      <a:close/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任意多边形: 形状 93"/>
                <p:cNvSpPr/>
                <p:nvPr/>
              </p:nvSpPr>
              <p:spPr>
                <a:xfrm>
                  <a:off x="9814057" y="8406667"/>
                  <a:ext cx="2973286" cy="1118159"/>
                </a:xfrm>
                <a:custGeom>
                  <a:avLst/>
                  <a:gdLst>
                    <a:gd name="connsiteX0" fmla="*/ 2980930 w 2973285"/>
                    <a:gd name="connsiteY0" fmla="*/ 1119449 h 1118158"/>
                    <a:gd name="connsiteX1" fmla="*/ 2536555 w 2973285"/>
                    <a:gd name="connsiteY1" fmla="*/ 535702 h 1118158"/>
                    <a:gd name="connsiteX2" fmla="*/ 2467315 w 2973285"/>
                    <a:gd name="connsiteY2" fmla="*/ 235961 h 1118158"/>
                    <a:gd name="connsiteX3" fmla="*/ 1499250 w 2973285"/>
                    <a:gd name="connsiteY3" fmla="*/ 0 h 1118158"/>
                    <a:gd name="connsiteX4" fmla="*/ 513614 w 2973285"/>
                    <a:gd name="connsiteY4" fmla="*/ 235961 h 1118158"/>
                    <a:gd name="connsiteX5" fmla="*/ 444375 w 2973285"/>
                    <a:gd name="connsiteY5" fmla="*/ 535702 h 1118158"/>
                    <a:gd name="connsiteX6" fmla="*/ 0 w 2973285"/>
                    <a:gd name="connsiteY6" fmla="*/ 1119449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2980930" y="1119449"/>
                      </a:moveTo>
                      <a:cubicBezTo>
                        <a:pt x="2873174" y="992733"/>
                        <a:pt x="2614232" y="948906"/>
                        <a:pt x="2536555" y="535702"/>
                      </a:cubicBezTo>
                      <a:cubicBezTo>
                        <a:pt x="2497939" y="329869"/>
                        <a:pt x="2483347" y="359947"/>
                        <a:pt x="2467315" y="235961"/>
                      </a:cubicBezTo>
                      <a:cubicBezTo>
                        <a:pt x="2444434" y="59363"/>
                        <a:pt x="2143552" y="0"/>
                        <a:pt x="1499250" y="0"/>
                      </a:cubicBezTo>
                      <a:cubicBezTo>
                        <a:pt x="854899" y="0"/>
                        <a:pt x="537489" y="52612"/>
                        <a:pt x="513614" y="235961"/>
                      </a:cubicBezTo>
                      <a:cubicBezTo>
                        <a:pt x="498972" y="348283"/>
                        <a:pt x="482345" y="306590"/>
                        <a:pt x="444375" y="535702"/>
                      </a:cubicBezTo>
                      <a:cubicBezTo>
                        <a:pt x="375483" y="950445"/>
                        <a:pt x="107657" y="992882"/>
                        <a:pt x="0" y="1119449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任意多边形: 形状 94"/>
                <p:cNvSpPr/>
                <p:nvPr/>
              </p:nvSpPr>
              <p:spPr>
                <a:xfrm>
                  <a:off x="9814057" y="13386265"/>
                  <a:ext cx="2973286" cy="1118159"/>
                </a:xfrm>
                <a:custGeom>
                  <a:avLst/>
                  <a:gdLst>
                    <a:gd name="connsiteX0" fmla="*/ 0 w 2973285"/>
                    <a:gd name="connsiteY0" fmla="*/ 0 h 1118158"/>
                    <a:gd name="connsiteX1" fmla="*/ 444375 w 2973285"/>
                    <a:gd name="connsiteY1" fmla="*/ 583748 h 1118158"/>
                    <a:gd name="connsiteX2" fmla="*/ 513614 w 2973285"/>
                    <a:gd name="connsiteY2" fmla="*/ 883488 h 1118158"/>
                    <a:gd name="connsiteX3" fmla="*/ 1481679 w 2973285"/>
                    <a:gd name="connsiteY3" fmla="*/ 1119450 h 1118158"/>
                    <a:gd name="connsiteX4" fmla="*/ 2467315 w 2973285"/>
                    <a:gd name="connsiteY4" fmla="*/ 883488 h 1118158"/>
                    <a:gd name="connsiteX5" fmla="*/ 2536555 w 2973285"/>
                    <a:gd name="connsiteY5" fmla="*/ 583748 h 1118158"/>
                    <a:gd name="connsiteX6" fmla="*/ 2980930 w 2973285"/>
                    <a:gd name="connsiteY6" fmla="*/ 0 h 111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285" h="1118158">
                      <a:moveTo>
                        <a:pt x="0" y="0"/>
                      </a:moveTo>
                      <a:cubicBezTo>
                        <a:pt x="107756" y="126716"/>
                        <a:pt x="366697" y="170543"/>
                        <a:pt x="444375" y="583748"/>
                      </a:cubicBezTo>
                      <a:cubicBezTo>
                        <a:pt x="482990" y="789581"/>
                        <a:pt x="497583" y="759502"/>
                        <a:pt x="513614" y="883488"/>
                      </a:cubicBezTo>
                      <a:cubicBezTo>
                        <a:pt x="536496" y="1060087"/>
                        <a:pt x="837378" y="1119450"/>
                        <a:pt x="1481679" y="1119450"/>
                      </a:cubicBezTo>
                      <a:cubicBezTo>
                        <a:pt x="2126031" y="1119450"/>
                        <a:pt x="2443441" y="1066837"/>
                        <a:pt x="2467315" y="883488"/>
                      </a:cubicBezTo>
                      <a:cubicBezTo>
                        <a:pt x="2481957" y="771166"/>
                        <a:pt x="2498584" y="812859"/>
                        <a:pt x="2536555" y="583748"/>
                      </a:cubicBezTo>
                      <a:cubicBezTo>
                        <a:pt x="2605447" y="169004"/>
                        <a:pt x="2873273" y="126568"/>
                        <a:pt x="2980930" y="0"/>
                      </a:cubicBezTo>
                    </a:path>
                  </a:pathLst>
                </a:custGeom>
                <a:noFill/>
                <a:ln w="25413" cap="flat">
                  <a:gradFill>
                    <a:gsLst>
                      <a:gs pos="0">
                        <a:srgbClr val="FA5A65"/>
                      </a:gs>
                      <a:gs pos="100000">
                        <a:srgbClr val="8F000A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7" name="任意多边形: 形状 90"/>
              <p:cNvSpPr/>
              <p:nvPr/>
            </p:nvSpPr>
            <p:spPr>
              <a:xfrm>
                <a:off x="13083411" y="11583254"/>
                <a:ext cx="254127" cy="1016508"/>
              </a:xfrm>
              <a:custGeom>
                <a:avLst/>
                <a:gdLst>
                  <a:gd name="connsiteX0" fmla="*/ 0 w 254127"/>
                  <a:gd name="connsiteY0" fmla="*/ 1016508 h 1016508"/>
                  <a:gd name="connsiteX1" fmla="*/ 127064 w 254127"/>
                  <a:gd name="connsiteY1" fmla="*/ 1016508 h 1016508"/>
                  <a:gd name="connsiteX2" fmla="*/ 254127 w 254127"/>
                  <a:gd name="connsiteY2" fmla="*/ 889445 h 1016508"/>
                  <a:gd name="connsiteX3" fmla="*/ 254127 w 254127"/>
                  <a:gd name="connsiteY3" fmla="*/ 127064 h 1016508"/>
                  <a:gd name="connsiteX4" fmla="*/ 127064 w 254127"/>
                  <a:gd name="connsiteY4" fmla="*/ 0 h 1016508"/>
                  <a:gd name="connsiteX5" fmla="*/ 0 w 254127"/>
                  <a:gd name="connsiteY5" fmla="*/ 0 h 10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127" h="1016508">
                    <a:moveTo>
                      <a:pt x="0" y="1016508"/>
                    </a:moveTo>
                    <a:lnTo>
                      <a:pt x="127064" y="1016508"/>
                    </a:lnTo>
                    <a:cubicBezTo>
                      <a:pt x="197197" y="1016508"/>
                      <a:pt x="254127" y="959578"/>
                      <a:pt x="254127" y="889445"/>
                    </a:cubicBezTo>
                    <a:lnTo>
                      <a:pt x="254127" y="127064"/>
                    </a:lnTo>
                    <a:cubicBezTo>
                      <a:pt x="254127" y="56930"/>
                      <a:pt x="197197" y="0"/>
                      <a:pt x="12706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91"/>
              <p:cNvSpPr/>
              <p:nvPr/>
            </p:nvSpPr>
            <p:spPr>
              <a:xfrm>
                <a:off x="9398569" y="9296111"/>
                <a:ext cx="3811905" cy="4320159"/>
              </a:xfrm>
              <a:custGeom>
                <a:avLst/>
                <a:gdLst>
                  <a:gd name="connsiteX0" fmla="*/ 3684842 w 3811905"/>
                  <a:gd name="connsiteY0" fmla="*/ 1188441 h 4320159"/>
                  <a:gd name="connsiteX1" fmla="*/ 3811905 w 3811905"/>
                  <a:gd name="connsiteY1" fmla="*/ 1061377 h 4320159"/>
                  <a:gd name="connsiteX2" fmla="*/ 3811905 w 3811905"/>
                  <a:gd name="connsiteY2" fmla="*/ 762381 h 4320159"/>
                  <a:gd name="connsiteX3" fmla="*/ 3049524 w 3811905"/>
                  <a:gd name="connsiteY3" fmla="*/ 0 h 4320159"/>
                  <a:gd name="connsiteX4" fmla="*/ 762381 w 3811905"/>
                  <a:gd name="connsiteY4" fmla="*/ 0 h 4320159"/>
                  <a:gd name="connsiteX5" fmla="*/ 0 w 3811905"/>
                  <a:gd name="connsiteY5" fmla="*/ 762381 h 4320159"/>
                  <a:gd name="connsiteX6" fmla="*/ 0 w 3811905"/>
                  <a:gd name="connsiteY6" fmla="*/ 3557778 h 4320159"/>
                  <a:gd name="connsiteX7" fmla="*/ 762381 w 3811905"/>
                  <a:gd name="connsiteY7" fmla="*/ 4320159 h 4320159"/>
                  <a:gd name="connsiteX8" fmla="*/ 3049524 w 3811905"/>
                  <a:gd name="connsiteY8" fmla="*/ 4320159 h 4320159"/>
                  <a:gd name="connsiteX9" fmla="*/ 3811905 w 3811905"/>
                  <a:gd name="connsiteY9" fmla="*/ 3557778 h 4320159"/>
                  <a:gd name="connsiteX10" fmla="*/ 3811905 w 3811905"/>
                  <a:gd name="connsiteY10" fmla="*/ 1737990 h 4320159"/>
                  <a:gd name="connsiteX11" fmla="*/ 3684842 w 3811905"/>
                  <a:gd name="connsiteY11" fmla="*/ 1610927 h 4320159"/>
                  <a:gd name="connsiteX12" fmla="*/ 3684842 w 3811905"/>
                  <a:gd name="connsiteY12" fmla="*/ 1188441 h 4320159"/>
                  <a:gd name="connsiteX13" fmla="*/ 1461230 w 3811905"/>
                  <a:gd name="connsiteY13" fmla="*/ 1016508 h 4320159"/>
                  <a:gd name="connsiteX14" fmla="*/ 1651826 w 3811905"/>
                  <a:gd name="connsiteY14" fmla="*/ 1207103 h 4320159"/>
                  <a:gd name="connsiteX15" fmla="*/ 1461230 w 3811905"/>
                  <a:gd name="connsiteY15" fmla="*/ 1397699 h 4320159"/>
                  <a:gd name="connsiteX16" fmla="*/ 1270635 w 3811905"/>
                  <a:gd name="connsiteY16" fmla="*/ 1207103 h 4320159"/>
                  <a:gd name="connsiteX17" fmla="*/ 1461230 w 3811905"/>
                  <a:gd name="connsiteY17" fmla="*/ 1016508 h 4320159"/>
                  <a:gd name="connsiteX18" fmla="*/ 825913 w 3811905"/>
                  <a:gd name="connsiteY18" fmla="*/ 1143572 h 4320159"/>
                  <a:gd name="connsiteX19" fmla="*/ 1016508 w 3811905"/>
                  <a:gd name="connsiteY19" fmla="*/ 1334167 h 4320159"/>
                  <a:gd name="connsiteX20" fmla="*/ 825913 w 3811905"/>
                  <a:gd name="connsiteY20" fmla="*/ 1524762 h 4320159"/>
                  <a:gd name="connsiteX21" fmla="*/ 635318 w 3811905"/>
                  <a:gd name="connsiteY21" fmla="*/ 1334167 h 4320159"/>
                  <a:gd name="connsiteX22" fmla="*/ 825913 w 3811905"/>
                  <a:gd name="connsiteY22" fmla="*/ 1143572 h 4320159"/>
                  <a:gd name="connsiteX23" fmla="*/ 889445 w 3811905"/>
                  <a:gd name="connsiteY23" fmla="*/ 2414207 h 4320159"/>
                  <a:gd name="connsiteX24" fmla="*/ 635318 w 3811905"/>
                  <a:gd name="connsiteY24" fmla="*/ 2160080 h 4320159"/>
                  <a:gd name="connsiteX25" fmla="*/ 889445 w 3811905"/>
                  <a:gd name="connsiteY25" fmla="*/ 1905953 h 4320159"/>
                  <a:gd name="connsiteX26" fmla="*/ 1143572 w 3811905"/>
                  <a:gd name="connsiteY26" fmla="*/ 2160080 h 4320159"/>
                  <a:gd name="connsiteX27" fmla="*/ 889445 w 3811905"/>
                  <a:gd name="connsiteY27" fmla="*/ 2414207 h 4320159"/>
                  <a:gd name="connsiteX28" fmla="*/ 1397699 w 3811905"/>
                  <a:gd name="connsiteY28" fmla="*/ 3430715 h 4320159"/>
                  <a:gd name="connsiteX29" fmla="*/ 1143572 w 3811905"/>
                  <a:gd name="connsiteY29" fmla="*/ 3176588 h 4320159"/>
                  <a:gd name="connsiteX30" fmla="*/ 1397699 w 3811905"/>
                  <a:gd name="connsiteY30" fmla="*/ 2922461 h 4320159"/>
                  <a:gd name="connsiteX31" fmla="*/ 1651826 w 3811905"/>
                  <a:gd name="connsiteY31" fmla="*/ 3176588 h 4320159"/>
                  <a:gd name="connsiteX32" fmla="*/ 1397699 w 3811905"/>
                  <a:gd name="connsiteY32" fmla="*/ 3430715 h 4320159"/>
                  <a:gd name="connsiteX33" fmla="*/ 1524762 w 3811905"/>
                  <a:gd name="connsiteY33" fmla="*/ 2160080 h 4320159"/>
                  <a:gd name="connsiteX34" fmla="*/ 1905953 w 3811905"/>
                  <a:gd name="connsiteY34" fmla="*/ 1778889 h 4320159"/>
                  <a:gd name="connsiteX35" fmla="*/ 2287143 w 3811905"/>
                  <a:gd name="connsiteY35" fmla="*/ 2160080 h 4320159"/>
                  <a:gd name="connsiteX36" fmla="*/ 1905953 w 3811905"/>
                  <a:gd name="connsiteY36" fmla="*/ 2541270 h 4320159"/>
                  <a:gd name="connsiteX37" fmla="*/ 1524762 w 3811905"/>
                  <a:gd name="connsiteY37" fmla="*/ 2160080 h 4320159"/>
                  <a:gd name="connsiteX38" fmla="*/ 2350675 w 3811905"/>
                  <a:gd name="connsiteY38" fmla="*/ 3303651 h 4320159"/>
                  <a:gd name="connsiteX39" fmla="*/ 2160080 w 3811905"/>
                  <a:gd name="connsiteY39" fmla="*/ 3113056 h 4320159"/>
                  <a:gd name="connsiteX40" fmla="*/ 2350675 w 3811905"/>
                  <a:gd name="connsiteY40" fmla="*/ 2922461 h 4320159"/>
                  <a:gd name="connsiteX41" fmla="*/ 2541270 w 3811905"/>
                  <a:gd name="connsiteY41" fmla="*/ 3113056 h 4320159"/>
                  <a:gd name="connsiteX42" fmla="*/ 2350675 w 3811905"/>
                  <a:gd name="connsiteY42" fmla="*/ 3303651 h 4320159"/>
                  <a:gd name="connsiteX43" fmla="*/ 2414207 w 3811905"/>
                  <a:gd name="connsiteY43" fmla="*/ 1397699 h 4320159"/>
                  <a:gd name="connsiteX44" fmla="*/ 2160080 w 3811905"/>
                  <a:gd name="connsiteY44" fmla="*/ 1143572 h 4320159"/>
                  <a:gd name="connsiteX45" fmla="*/ 2414207 w 3811905"/>
                  <a:gd name="connsiteY45" fmla="*/ 889445 h 4320159"/>
                  <a:gd name="connsiteX46" fmla="*/ 2668334 w 3811905"/>
                  <a:gd name="connsiteY46" fmla="*/ 1143572 h 4320159"/>
                  <a:gd name="connsiteX47" fmla="*/ 2414207 w 3811905"/>
                  <a:gd name="connsiteY47" fmla="*/ 1397699 h 4320159"/>
                  <a:gd name="connsiteX48" fmla="*/ 2985992 w 3811905"/>
                  <a:gd name="connsiteY48" fmla="*/ 3049524 h 4320159"/>
                  <a:gd name="connsiteX49" fmla="*/ 2795397 w 3811905"/>
                  <a:gd name="connsiteY49" fmla="*/ 2858929 h 4320159"/>
                  <a:gd name="connsiteX50" fmla="*/ 2985992 w 3811905"/>
                  <a:gd name="connsiteY50" fmla="*/ 2668334 h 4320159"/>
                  <a:gd name="connsiteX51" fmla="*/ 3176588 w 3811905"/>
                  <a:gd name="connsiteY51" fmla="*/ 2858929 h 4320159"/>
                  <a:gd name="connsiteX52" fmla="*/ 2985992 w 3811905"/>
                  <a:gd name="connsiteY52" fmla="*/ 3049524 h 4320159"/>
                  <a:gd name="connsiteX53" fmla="*/ 2922461 w 3811905"/>
                  <a:gd name="connsiteY53" fmla="*/ 2414207 h 4320159"/>
                  <a:gd name="connsiteX54" fmla="*/ 2668334 w 3811905"/>
                  <a:gd name="connsiteY54" fmla="*/ 2160080 h 4320159"/>
                  <a:gd name="connsiteX55" fmla="*/ 2922461 w 3811905"/>
                  <a:gd name="connsiteY55" fmla="*/ 1905953 h 4320159"/>
                  <a:gd name="connsiteX56" fmla="*/ 3176588 w 3811905"/>
                  <a:gd name="connsiteY56" fmla="*/ 2160080 h 4320159"/>
                  <a:gd name="connsiteX57" fmla="*/ 2922461 w 3811905"/>
                  <a:gd name="connsiteY57" fmla="*/ 2414207 h 432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11905" h="4320159">
                    <a:moveTo>
                      <a:pt x="3684842" y="1188441"/>
                    </a:moveTo>
                    <a:cubicBezTo>
                      <a:pt x="3755124" y="1188441"/>
                      <a:pt x="3811905" y="1131510"/>
                      <a:pt x="3811905" y="1061377"/>
                    </a:cubicBezTo>
                    <a:lnTo>
                      <a:pt x="3811905" y="762381"/>
                    </a:lnTo>
                    <a:cubicBezTo>
                      <a:pt x="3811905" y="341930"/>
                      <a:pt x="3469975" y="0"/>
                      <a:pt x="3049524" y="0"/>
                    </a:cubicBezTo>
                    <a:lnTo>
                      <a:pt x="762381" y="0"/>
                    </a:lnTo>
                    <a:cubicBezTo>
                      <a:pt x="341930" y="0"/>
                      <a:pt x="0" y="341930"/>
                      <a:pt x="0" y="762381"/>
                    </a:cubicBezTo>
                    <a:lnTo>
                      <a:pt x="0" y="3557778"/>
                    </a:lnTo>
                    <a:cubicBezTo>
                      <a:pt x="0" y="3978229"/>
                      <a:pt x="341930" y="4320159"/>
                      <a:pt x="762381" y="4320159"/>
                    </a:cubicBezTo>
                    <a:lnTo>
                      <a:pt x="3049524" y="4320159"/>
                    </a:lnTo>
                    <a:cubicBezTo>
                      <a:pt x="3469975" y="4320159"/>
                      <a:pt x="3811905" y="3978229"/>
                      <a:pt x="3811905" y="3557778"/>
                    </a:cubicBezTo>
                    <a:lnTo>
                      <a:pt x="3811905" y="1737990"/>
                    </a:lnTo>
                    <a:cubicBezTo>
                      <a:pt x="3811905" y="1667857"/>
                      <a:pt x="3755124" y="1610927"/>
                      <a:pt x="3684842" y="1610927"/>
                    </a:cubicBezTo>
                    <a:cubicBezTo>
                      <a:pt x="3614560" y="1610927"/>
                      <a:pt x="3614560" y="1188441"/>
                      <a:pt x="3684842" y="1188441"/>
                    </a:cubicBezTo>
                    <a:close/>
                    <a:moveTo>
                      <a:pt x="1461230" y="1016508"/>
                    </a:moveTo>
                    <a:cubicBezTo>
                      <a:pt x="1566455" y="1016508"/>
                      <a:pt x="1651826" y="1101879"/>
                      <a:pt x="1651826" y="1207103"/>
                    </a:cubicBezTo>
                    <a:cubicBezTo>
                      <a:pt x="1651826" y="1312328"/>
                      <a:pt x="1566455" y="1397699"/>
                      <a:pt x="1461230" y="1397699"/>
                    </a:cubicBezTo>
                    <a:cubicBezTo>
                      <a:pt x="1356006" y="1397699"/>
                      <a:pt x="1270635" y="1312328"/>
                      <a:pt x="1270635" y="1207103"/>
                    </a:cubicBezTo>
                    <a:cubicBezTo>
                      <a:pt x="1270635" y="1101879"/>
                      <a:pt x="1356006" y="1016508"/>
                      <a:pt x="1461230" y="1016508"/>
                    </a:cubicBezTo>
                    <a:close/>
                    <a:moveTo>
                      <a:pt x="825913" y="1143572"/>
                    </a:moveTo>
                    <a:cubicBezTo>
                      <a:pt x="931137" y="1143572"/>
                      <a:pt x="1016508" y="1228942"/>
                      <a:pt x="1016508" y="1334167"/>
                    </a:cubicBezTo>
                    <a:cubicBezTo>
                      <a:pt x="1016508" y="1439391"/>
                      <a:pt x="931137" y="1524762"/>
                      <a:pt x="825913" y="1524762"/>
                    </a:cubicBezTo>
                    <a:cubicBezTo>
                      <a:pt x="720688" y="1524762"/>
                      <a:pt x="635318" y="1439391"/>
                      <a:pt x="635318" y="1334167"/>
                    </a:cubicBezTo>
                    <a:cubicBezTo>
                      <a:pt x="635318" y="1228942"/>
                      <a:pt x="720688" y="1143572"/>
                      <a:pt x="825913" y="1143572"/>
                    </a:cubicBezTo>
                    <a:close/>
                    <a:moveTo>
                      <a:pt x="889445" y="2414207"/>
                    </a:moveTo>
                    <a:cubicBezTo>
                      <a:pt x="749029" y="2414207"/>
                      <a:pt x="635318" y="2300495"/>
                      <a:pt x="635318" y="2160080"/>
                    </a:cubicBezTo>
                    <a:cubicBezTo>
                      <a:pt x="635318" y="2019664"/>
                      <a:pt x="749029" y="1905953"/>
                      <a:pt x="889445" y="1905953"/>
                    </a:cubicBezTo>
                    <a:cubicBezTo>
                      <a:pt x="1029860" y="1905953"/>
                      <a:pt x="1143572" y="2019664"/>
                      <a:pt x="1143572" y="2160080"/>
                    </a:cubicBezTo>
                    <a:cubicBezTo>
                      <a:pt x="1143572" y="2300495"/>
                      <a:pt x="1029860" y="2414207"/>
                      <a:pt x="889445" y="2414207"/>
                    </a:cubicBezTo>
                    <a:close/>
                    <a:moveTo>
                      <a:pt x="1397699" y="3430715"/>
                    </a:moveTo>
                    <a:cubicBezTo>
                      <a:pt x="1257283" y="3430715"/>
                      <a:pt x="1143572" y="3317003"/>
                      <a:pt x="1143572" y="3176588"/>
                    </a:cubicBezTo>
                    <a:cubicBezTo>
                      <a:pt x="1143572" y="3036173"/>
                      <a:pt x="1257283" y="2922461"/>
                      <a:pt x="1397699" y="2922461"/>
                    </a:cubicBezTo>
                    <a:cubicBezTo>
                      <a:pt x="1538114" y="2922461"/>
                      <a:pt x="1651826" y="3036173"/>
                      <a:pt x="1651826" y="3176588"/>
                    </a:cubicBezTo>
                    <a:cubicBezTo>
                      <a:pt x="1651826" y="3317003"/>
                      <a:pt x="1538114" y="3430715"/>
                      <a:pt x="1397699" y="3430715"/>
                    </a:cubicBezTo>
                    <a:close/>
                    <a:moveTo>
                      <a:pt x="1524762" y="2160080"/>
                    </a:moveTo>
                    <a:cubicBezTo>
                      <a:pt x="1524762" y="1949531"/>
                      <a:pt x="1695404" y="1778889"/>
                      <a:pt x="1905953" y="1778889"/>
                    </a:cubicBezTo>
                    <a:cubicBezTo>
                      <a:pt x="2116501" y="1778889"/>
                      <a:pt x="2287143" y="1949531"/>
                      <a:pt x="2287143" y="2160080"/>
                    </a:cubicBezTo>
                    <a:cubicBezTo>
                      <a:pt x="2287143" y="2370628"/>
                      <a:pt x="2116501" y="2541270"/>
                      <a:pt x="1905953" y="2541270"/>
                    </a:cubicBezTo>
                    <a:cubicBezTo>
                      <a:pt x="1695404" y="2541270"/>
                      <a:pt x="1524762" y="2370628"/>
                      <a:pt x="1524762" y="2160080"/>
                    </a:cubicBezTo>
                    <a:close/>
                    <a:moveTo>
                      <a:pt x="2350675" y="3303651"/>
                    </a:moveTo>
                    <a:cubicBezTo>
                      <a:pt x="2245450" y="3303651"/>
                      <a:pt x="2160080" y="3218280"/>
                      <a:pt x="2160080" y="3113056"/>
                    </a:cubicBezTo>
                    <a:cubicBezTo>
                      <a:pt x="2160080" y="3007831"/>
                      <a:pt x="2245450" y="2922461"/>
                      <a:pt x="2350675" y="2922461"/>
                    </a:cubicBezTo>
                    <a:cubicBezTo>
                      <a:pt x="2455899" y="2922461"/>
                      <a:pt x="2541270" y="3007831"/>
                      <a:pt x="2541270" y="3113056"/>
                    </a:cubicBezTo>
                    <a:cubicBezTo>
                      <a:pt x="2541270" y="3218280"/>
                      <a:pt x="2455899" y="3303651"/>
                      <a:pt x="2350675" y="3303651"/>
                    </a:cubicBezTo>
                    <a:close/>
                    <a:moveTo>
                      <a:pt x="2414207" y="1397699"/>
                    </a:moveTo>
                    <a:cubicBezTo>
                      <a:pt x="2273792" y="1397699"/>
                      <a:pt x="2160080" y="1283987"/>
                      <a:pt x="2160080" y="1143572"/>
                    </a:cubicBezTo>
                    <a:cubicBezTo>
                      <a:pt x="2160080" y="1003156"/>
                      <a:pt x="2273792" y="889445"/>
                      <a:pt x="2414207" y="889445"/>
                    </a:cubicBezTo>
                    <a:cubicBezTo>
                      <a:pt x="2554622" y="889445"/>
                      <a:pt x="2668334" y="1003156"/>
                      <a:pt x="2668334" y="1143572"/>
                    </a:cubicBezTo>
                    <a:cubicBezTo>
                      <a:pt x="2668334" y="1283987"/>
                      <a:pt x="2554622" y="1397699"/>
                      <a:pt x="2414207" y="1397699"/>
                    </a:cubicBezTo>
                    <a:close/>
                    <a:moveTo>
                      <a:pt x="2985992" y="3049524"/>
                    </a:moveTo>
                    <a:cubicBezTo>
                      <a:pt x="2880768" y="3049524"/>
                      <a:pt x="2795397" y="2964153"/>
                      <a:pt x="2795397" y="2858929"/>
                    </a:cubicBezTo>
                    <a:cubicBezTo>
                      <a:pt x="2795397" y="2753704"/>
                      <a:pt x="2880768" y="2668334"/>
                      <a:pt x="2985992" y="2668334"/>
                    </a:cubicBezTo>
                    <a:cubicBezTo>
                      <a:pt x="3091217" y="2668334"/>
                      <a:pt x="3176588" y="2753704"/>
                      <a:pt x="3176588" y="2858929"/>
                    </a:cubicBezTo>
                    <a:cubicBezTo>
                      <a:pt x="3176588" y="2964153"/>
                      <a:pt x="3091217" y="3049524"/>
                      <a:pt x="2985992" y="3049524"/>
                    </a:cubicBezTo>
                    <a:close/>
                    <a:moveTo>
                      <a:pt x="2922461" y="2414207"/>
                    </a:moveTo>
                    <a:cubicBezTo>
                      <a:pt x="2782046" y="2414207"/>
                      <a:pt x="2668334" y="2300495"/>
                      <a:pt x="2668334" y="2160080"/>
                    </a:cubicBezTo>
                    <a:cubicBezTo>
                      <a:pt x="2668334" y="2019664"/>
                      <a:pt x="2782046" y="1905953"/>
                      <a:pt x="2922461" y="1905953"/>
                    </a:cubicBezTo>
                    <a:cubicBezTo>
                      <a:pt x="3062876" y="1905953"/>
                      <a:pt x="3176588" y="2019664"/>
                      <a:pt x="3176588" y="2160080"/>
                    </a:cubicBezTo>
                    <a:cubicBezTo>
                      <a:pt x="3176588" y="2300495"/>
                      <a:pt x="3062876" y="2414207"/>
                      <a:pt x="2922461" y="2414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A5A65"/>
                  </a:gs>
                  <a:gs pos="50400">
                    <a:srgbClr val="BC3522"/>
                  </a:gs>
                  <a:gs pos="100000">
                    <a:srgbClr val="8F000A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0" dist="190500" dir="5400000" algn="ctr" rotWithShape="0">
                  <a:srgbClr val="8F000A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4" name="矩形 182"/>
          <p:cNvSpPr/>
          <p:nvPr userDrawn="1"/>
        </p:nvSpPr>
        <p:spPr>
          <a:xfrm>
            <a:off x="3027295" y="2949059"/>
            <a:ext cx="47950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10180 Telesis Court, Suite 120, San Diego CA 92121</a:t>
            </a:r>
            <a:endParaRPr lang="zh-CN" altLang="en-US" sz="1600" dirty="0"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夜晚, 浅色, 户外, 街道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 r="21758"/>
          <a:stretch>
            <a:fillRect/>
          </a:stretch>
        </p:blipFill>
        <p:spPr>
          <a:xfrm>
            <a:off x="6232222" y="1548318"/>
            <a:ext cx="5959778" cy="40005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14374" y="1548318"/>
            <a:ext cx="11477626" cy="4000501"/>
          </a:xfrm>
          <a:prstGeom prst="rect">
            <a:avLst/>
          </a:prstGeom>
          <a:gradFill>
            <a:gsLst>
              <a:gs pos="7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outerShdw blurRad="444500" dist="190500" dir="54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33660" y="260350"/>
            <a:ext cx="2021098" cy="244475"/>
            <a:chOff x="128717" y="2705108"/>
            <a:chExt cx="11794657" cy="1426693"/>
          </a:xfrm>
        </p:grpSpPr>
        <p:sp>
          <p:nvSpPr>
            <p:cNvPr id="5" name="任意多边形: 形状 99"/>
            <p:cNvSpPr/>
            <p:nvPr/>
          </p:nvSpPr>
          <p:spPr>
            <a:xfrm>
              <a:off x="128717" y="2706873"/>
              <a:ext cx="1158844" cy="1417988"/>
            </a:xfrm>
            <a:custGeom>
              <a:avLst/>
              <a:gdLst>
                <a:gd name="connsiteX0" fmla="*/ 124 w 1158843"/>
                <a:gd name="connsiteY0" fmla="*/ 0 h 1417988"/>
                <a:gd name="connsiteX1" fmla="*/ 1165084 w 1158843"/>
                <a:gd name="connsiteY1" fmla="*/ 81 h 1417988"/>
                <a:gd name="connsiteX2" fmla="*/ 1164923 w 1158843"/>
                <a:gd name="connsiteY2" fmla="*/ 216404 h 1417988"/>
                <a:gd name="connsiteX3" fmla="*/ 694787 w 1158843"/>
                <a:gd name="connsiteY3" fmla="*/ 216807 h 1417988"/>
                <a:gd name="connsiteX4" fmla="*/ 693660 w 1158843"/>
                <a:gd name="connsiteY4" fmla="*/ 1419922 h 1417988"/>
                <a:gd name="connsiteX5" fmla="*/ 465271 w 1158843"/>
                <a:gd name="connsiteY5" fmla="*/ 1419439 h 1417988"/>
                <a:gd name="connsiteX6" fmla="*/ 465191 w 1158843"/>
                <a:gd name="connsiteY6" fmla="*/ 216485 h 1417988"/>
                <a:gd name="connsiteX7" fmla="*/ 366 w 1158843"/>
                <a:gd name="connsiteY7" fmla="*/ 216485 h 1417988"/>
                <a:gd name="connsiteX8" fmla="*/ 124 w 1158843"/>
                <a:gd name="connsiteY8" fmla="*/ 0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843" h="1417988">
                  <a:moveTo>
                    <a:pt x="124" y="0"/>
                  </a:moveTo>
                  <a:cubicBezTo>
                    <a:pt x="388417" y="161"/>
                    <a:pt x="776791" y="0"/>
                    <a:pt x="1165084" y="81"/>
                  </a:cubicBezTo>
                  <a:cubicBezTo>
                    <a:pt x="1165084" y="72188"/>
                    <a:pt x="1165325" y="144296"/>
                    <a:pt x="1164923" y="216404"/>
                  </a:cubicBezTo>
                  <a:cubicBezTo>
                    <a:pt x="1008157" y="216646"/>
                    <a:pt x="851472" y="215840"/>
                    <a:pt x="694787" y="216807"/>
                  </a:cubicBezTo>
                  <a:cubicBezTo>
                    <a:pt x="692292" y="617792"/>
                    <a:pt x="694465" y="1018857"/>
                    <a:pt x="693660" y="1419922"/>
                  </a:cubicBezTo>
                  <a:cubicBezTo>
                    <a:pt x="617530" y="1419680"/>
                    <a:pt x="541401" y="1420486"/>
                    <a:pt x="465271" y="1419439"/>
                  </a:cubicBezTo>
                  <a:cubicBezTo>
                    <a:pt x="465271" y="1018454"/>
                    <a:pt x="465432" y="617470"/>
                    <a:pt x="465191" y="216485"/>
                  </a:cubicBezTo>
                  <a:cubicBezTo>
                    <a:pt x="310195" y="216324"/>
                    <a:pt x="155280" y="216404"/>
                    <a:pt x="366" y="216485"/>
                  </a:cubicBezTo>
                  <a:cubicBezTo>
                    <a:pt x="-278" y="144296"/>
                    <a:pt x="124" y="72188"/>
                    <a:pt x="124" y="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113"/>
            <p:cNvSpPr/>
            <p:nvPr/>
          </p:nvSpPr>
          <p:spPr>
            <a:xfrm>
              <a:off x="2225628" y="2706797"/>
              <a:ext cx="1158844" cy="1409932"/>
            </a:xfrm>
            <a:custGeom>
              <a:avLst/>
              <a:gdLst>
                <a:gd name="connsiteX0" fmla="*/ 76 w 1158843"/>
                <a:gd name="connsiteY0" fmla="*/ 237 h 1409931"/>
                <a:gd name="connsiteX1" fmla="*/ 224280 w 1158843"/>
                <a:gd name="connsiteY1" fmla="*/ 237 h 1409931"/>
                <a:gd name="connsiteX2" fmla="*/ 224280 w 1158843"/>
                <a:gd name="connsiteY2" fmla="*/ 883902 h 1409931"/>
                <a:gd name="connsiteX3" fmla="*/ 242950 w 1158843"/>
                <a:gd name="connsiteY3" fmla="*/ 973332 h 1409931"/>
                <a:gd name="connsiteX4" fmla="*/ 390542 w 1158843"/>
                <a:gd name="connsiteY4" fmla="*/ 1147761 h 1409931"/>
                <a:gd name="connsiteX5" fmla="*/ 663272 w 1158843"/>
                <a:gd name="connsiteY5" fmla="*/ 1181760 h 1409931"/>
                <a:gd name="connsiteX6" fmla="*/ 883533 w 1158843"/>
                <a:gd name="connsiteY6" fmla="*/ 1048421 h 1409931"/>
                <a:gd name="connsiteX7" fmla="*/ 938337 w 1158843"/>
                <a:gd name="connsiteY7" fmla="*/ 883016 h 1409931"/>
                <a:gd name="connsiteX8" fmla="*/ 938337 w 1158843"/>
                <a:gd name="connsiteY8" fmla="*/ 157 h 1409931"/>
                <a:gd name="connsiteX9" fmla="*/ 1164392 w 1158843"/>
                <a:gd name="connsiteY9" fmla="*/ 882 h 1409931"/>
                <a:gd name="connsiteX10" fmla="*/ 1164070 w 1158843"/>
                <a:gd name="connsiteY10" fmla="*/ 859410 h 1409931"/>
                <a:gd name="connsiteX11" fmla="*/ 1061625 w 1158843"/>
                <a:gd name="connsiteY11" fmla="*/ 1192959 h 1409931"/>
                <a:gd name="connsiteX12" fmla="*/ 720249 w 1158843"/>
                <a:gd name="connsiteY12" fmla="*/ 1404691 h 1409931"/>
                <a:gd name="connsiteX13" fmla="*/ 525579 w 1158843"/>
                <a:gd name="connsiteY13" fmla="*/ 1415809 h 1409931"/>
                <a:gd name="connsiteX14" fmla="*/ 186617 w 1158843"/>
                <a:gd name="connsiteY14" fmla="*/ 1286337 h 1409931"/>
                <a:gd name="connsiteX15" fmla="*/ 317 w 1158843"/>
                <a:gd name="connsiteY15" fmla="*/ 923380 h 1409931"/>
                <a:gd name="connsiteX16" fmla="*/ 76 w 1158843"/>
                <a:gd name="connsiteY16" fmla="*/ 237 h 140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8843" h="1409931">
                  <a:moveTo>
                    <a:pt x="76" y="237"/>
                  </a:moveTo>
                  <a:cubicBezTo>
                    <a:pt x="74837" y="76"/>
                    <a:pt x="149518" y="76"/>
                    <a:pt x="224280" y="237"/>
                  </a:cubicBezTo>
                  <a:cubicBezTo>
                    <a:pt x="224280" y="294792"/>
                    <a:pt x="224280" y="589347"/>
                    <a:pt x="224280" y="883902"/>
                  </a:cubicBezTo>
                  <a:cubicBezTo>
                    <a:pt x="224924" y="914518"/>
                    <a:pt x="234178" y="944167"/>
                    <a:pt x="242950" y="973332"/>
                  </a:cubicBezTo>
                  <a:cubicBezTo>
                    <a:pt x="267978" y="1047051"/>
                    <a:pt x="319723" y="1113439"/>
                    <a:pt x="390542" y="1147761"/>
                  </a:cubicBezTo>
                  <a:cubicBezTo>
                    <a:pt x="474236" y="1189736"/>
                    <a:pt x="571933" y="1194248"/>
                    <a:pt x="663272" y="1181760"/>
                  </a:cubicBezTo>
                  <a:cubicBezTo>
                    <a:pt x="750829" y="1170078"/>
                    <a:pt x="835409" y="1124074"/>
                    <a:pt x="883533" y="1048421"/>
                  </a:cubicBezTo>
                  <a:cubicBezTo>
                    <a:pt x="912906" y="997986"/>
                    <a:pt x="936244" y="941991"/>
                    <a:pt x="938337" y="883016"/>
                  </a:cubicBezTo>
                  <a:cubicBezTo>
                    <a:pt x="938176" y="588703"/>
                    <a:pt x="938256" y="294389"/>
                    <a:pt x="938337" y="157"/>
                  </a:cubicBezTo>
                  <a:cubicBezTo>
                    <a:pt x="1013661" y="640"/>
                    <a:pt x="1089067" y="-891"/>
                    <a:pt x="1164392" y="882"/>
                  </a:cubicBezTo>
                  <a:cubicBezTo>
                    <a:pt x="1163748" y="287058"/>
                    <a:pt x="1164311" y="573234"/>
                    <a:pt x="1164070" y="859410"/>
                  </a:cubicBezTo>
                  <a:cubicBezTo>
                    <a:pt x="1169622" y="978005"/>
                    <a:pt x="1128258" y="1095875"/>
                    <a:pt x="1061625" y="1192959"/>
                  </a:cubicBezTo>
                  <a:cubicBezTo>
                    <a:pt x="983000" y="1306801"/>
                    <a:pt x="855447" y="1381245"/>
                    <a:pt x="720249" y="1404691"/>
                  </a:cubicBezTo>
                  <a:cubicBezTo>
                    <a:pt x="656190" y="1416937"/>
                    <a:pt x="590603" y="1418790"/>
                    <a:pt x="525579" y="1415809"/>
                  </a:cubicBezTo>
                  <a:cubicBezTo>
                    <a:pt x="403578" y="1406221"/>
                    <a:pt x="279647" y="1368838"/>
                    <a:pt x="186617" y="1286337"/>
                  </a:cubicBezTo>
                  <a:cubicBezTo>
                    <a:pt x="80310" y="1195779"/>
                    <a:pt x="15446" y="1061312"/>
                    <a:pt x="317" y="923380"/>
                  </a:cubicBezTo>
                  <a:cubicBezTo>
                    <a:pt x="-327" y="615693"/>
                    <a:pt x="237" y="307925"/>
                    <a:pt x="76" y="237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114"/>
            <p:cNvSpPr/>
            <p:nvPr/>
          </p:nvSpPr>
          <p:spPr>
            <a:xfrm>
              <a:off x="4318543" y="2705756"/>
              <a:ext cx="1174939" cy="1426045"/>
            </a:xfrm>
            <a:custGeom>
              <a:avLst/>
              <a:gdLst>
                <a:gd name="connsiteX0" fmla="*/ 81 w 1174938"/>
                <a:gd name="connsiteY0" fmla="*/ 956 h 1426045"/>
                <a:gd name="connsiteX1" fmla="*/ 405193 w 1174938"/>
                <a:gd name="connsiteY1" fmla="*/ 150 h 1426045"/>
                <a:gd name="connsiteX2" fmla="*/ 624085 w 1174938"/>
                <a:gd name="connsiteY2" fmla="*/ 5548 h 1426045"/>
                <a:gd name="connsiteX3" fmla="*/ 971900 w 1174938"/>
                <a:gd name="connsiteY3" fmla="*/ 171115 h 1426045"/>
                <a:gd name="connsiteX4" fmla="*/ 1007711 w 1174938"/>
                <a:gd name="connsiteY4" fmla="*/ 593691 h 1426045"/>
                <a:gd name="connsiteX5" fmla="*/ 792440 w 1174938"/>
                <a:gd name="connsiteY5" fmla="*/ 755551 h 1426045"/>
                <a:gd name="connsiteX6" fmla="*/ 1037567 w 1174938"/>
                <a:gd name="connsiteY6" fmla="*/ 1111821 h 1426045"/>
                <a:gd name="connsiteX7" fmla="*/ 1172363 w 1174938"/>
                <a:gd name="connsiteY7" fmla="*/ 1396788 h 1426045"/>
                <a:gd name="connsiteX8" fmla="*/ 1175904 w 1174938"/>
                <a:gd name="connsiteY8" fmla="*/ 1429257 h 1426045"/>
                <a:gd name="connsiteX9" fmla="*/ 933593 w 1174938"/>
                <a:gd name="connsiteY9" fmla="*/ 1428613 h 1426045"/>
                <a:gd name="connsiteX10" fmla="*/ 718242 w 1174938"/>
                <a:gd name="connsiteY10" fmla="*/ 1021666 h 1426045"/>
                <a:gd name="connsiteX11" fmla="*/ 530171 w 1174938"/>
                <a:gd name="connsiteY11" fmla="*/ 830399 h 1426045"/>
                <a:gd name="connsiteX12" fmla="*/ 340652 w 1174938"/>
                <a:gd name="connsiteY12" fmla="*/ 786167 h 1426045"/>
                <a:gd name="connsiteX13" fmla="*/ 0 w 1174938"/>
                <a:gd name="connsiteY13" fmla="*/ 785120 h 1426045"/>
                <a:gd name="connsiteX14" fmla="*/ 241 w 1174938"/>
                <a:gd name="connsiteY14" fmla="*/ 558564 h 1426045"/>
                <a:gd name="connsiteX15" fmla="*/ 646941 w 1174938"/>
                <a:gd name="connsiteY15" fmla="*/ 557758 h 1426045"/>
                <a:gd name="connsiteX16" fmla="*/ 800809 w 1174938"/>
                <a:gd name="connsiteY16" fmla="*/ 367538 h 1426045"/>
                <a:gd name="connsiteX17" fmla="*/ 639295 w 1174938"/>
                <a:gd name="connsiteY17" fmla="*/ 227512 h 1426045"/>
                <a:gd name="connsiteX18" fmla="*/ 402 w 1174938"/>
                <a:gd name="connsiteY18" fmla="*/ 225417 h 1426045"/>
                <a:gd name="connsiteX19" fmla="*/ 81 w 1174938"/>
                <a:gd name="connsiteY19" fmla="*/ 956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938" h="1426045">
                  <a:moveTo>
                    <a:pt x="81" y="956"/>
                  </a:moveTo>
                  <a:cubicBezTo>
                    <a:pt x="135118" y="-897"/>
                    <a:pt x="270155" y="634"/>
                    <a:pt x="405193" y="150"/>
                  </a:cubicBezTo>
                  <a:cubicBezTo>
                    <a:pt x="478184" y="956"/>
                    <a:pt x="551336" y="-2750"/>
                    <a:pt x="624085" y="5548"/>
                  </a:cubicBezTo>
                  <a:cubicBezTo>
                    <a:pt x="753168" y="21098"/>
                    <a:pt x="886274" y="68633"/>
                    <a:pt x="971900" y="171115"/>
                  </a:cubicBezTo>
                  <a:cubicBezTo>
                    <a:pt x="1070160" y="286004"/>
                    <a:pt x="1085450" y="464058"/>
                    <a:pt x="1007711" y="593691"/>
                  </a:cubicBezTo>
                  <a:cubicBezTo>
                    <a:pt x="961920" y="674581"/>
                    <a:pt x="880399" y="729528"/>
                    <a:pt x="792440" y="755551"/>
                  </a:cubicBezTo>
                  <a:cubicBezTo>
                    <a:pt x="893034" y="859967"/>
                    <a:pt x="967715" y="985652"/>
                    <a:pt x="1037567" y="1111821"/>
                  </a:cubicBezTo>
                  <a:cubicBezTo>
                    <a:pt x="1086335" y="1204957"/>
                    <a:pt x="1131965" y="1299705"/>
                    <a:pt x="1172363" y="1396788"/>
                  </a:cubicBezTo>
                  <a:cubicBezTo>
                    <a:pt x="1177272" y="1406940"/>
                    <a:pt x="1175824" y="1418380"/>
                    <a:pt x="1175904" y="1429257"/>
                  </a:cubicBezTo>
                  <a:cubicBezTo>
                    <a:pt x="1095107" y="1427243"/>
                    <a:pt x="1014310" y="1428451"/>
                    <a:pt x="933593" y="1428613"/>
                  </a:cubicBezTo>
                  <a:cubicBezTo>
                    <a:pt x="869454" y="1289150"/>
                    <a:pt x="802821" y="1150171"/>
                    <a:pt x="718242" y="1021666"/>
                  </a:cubicBezTo>
                  <a:cubicBezTo>
                    <a:pt x="668427" y="947222"/>
                    <a:pt x="610566" y="873341"/>
                    <a:pt x="530171" y="830399"/>
                  </a:cubicBezTo>
                  <a:cubicBezTo>
                    <a:pt x="472390" y="798494"/>
                    <a:pt x="405676" y="789309"/>
                    <a:pt x="340652" y="786167"/>
                  </a:cubicBezTo>
                  <a:cubicBezTo>
                    <a:pt x="227101" y="785281"/>
                    <a:pt x="113550" y="787295"/>
                    <a:pt x="0" y="785120"/>
                  </a:cubicBezTo>
                  <a:cubicBezTo>
                    <a:pt x="644" y="709628"/>
                    <a:pt x="241" y="634056"/>
                    <a:pt x="241" y="558564"/>
                  </a:cubicBezTo>
                  <a:cubicBezTo>
                    <a:pt x="215835" y="557275"/>
                    <a:pt x="431428" y="558967"/>
                    <a:pt x="646941" y="557758"/>
                  </a:cubicBezTo>
                  <a:cubicBezTo>
                    <a:pt x="740694" y="555019"/>
                    <a:pt x="816824" y="459466"/>
                    <a:pt x="800809" y="367538"/>
                  </a:cubicBezTo>
                  <a:cubicBezTo>
                    <a:pt x="789623" y="290596"/>
                    <a:pt x="718000" y="225337"/>
                    <a:pt x="639295" y="227512"/>
                  </a:cubicBezTo>
                  <a:cubicBezTo>
                    <a:pt x="426277" y="227754"/>
                    <a:pt x="213340" y="228237"/>
                    <a:pt x="402" y="225417"/>
                  </a:cubicBezTo>
                  <a:cubicBezTo>
                    <a:pt x="81" y="150570"/>
                    <a:pt x="644" y="75803"/>
                    <a:pt x="81" y="956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115"/>
            <p:cNvSpPr/>
            <p:nvPr/>
          </p:nvSpPr>
          <p:spPr>
            <a:xfrm>
              <a:off x="6435686" y="2705662"/>
              <a:ext cx="925465" cy="1417988"/>
            </a:xfrm>
            <a:custGeom>
              <a:avLst/>
              <a:gdLst>
                <a:gd name="connsiteX0" fmla="*/ 0 w 925465"/>
                <a:gd name="connsiteY0" fmla="*/ 1453 h 1417988"/>
                <a:gd name="connsiteX1" fmla="*/ 412757 w 925465"/>
                <a:gd name="connsiteY1" fmla="*/ 325 h 1417988"/>
                <a:gd name="connsiteX2" fmla="*/ 795095 w 925465"/>
                <a:gd name="connsiteY2" fmla="*/ 122385 h 1417988"/>
                <a:gd name="connsiteX3" fmla="*/ 928845 w 925465"/>
                <a:gd name="connsiteY3" fmla="*/ 409528 h 1417988"/>
                <a:gd name="connsiteX4" fmla="*/ 795095 w 925465"/>
                <a:gd name="connsiteY4" fmla="*/ 686438 h 1417988"/>
                <a:gd name="connsiteX5" fmla="*/ 925545 w 925465"/>
                <a:gd name="connsiteY5" fmla="*/ 917989 h 1417988"/>
                <a:gd name="connsiteX6" fmla="*/ 853601 w 925465"/>
                <a:gd name="connsiteY6" fmla="*/ 1219473 h 1417988"/>
                <a:gd name="connsiteX7" fmla="*/ 541116 w 925465"/>
                <a:gd name="connsiteY7" fmla="*/ 1407356 h 1417988"/>
                <a:gd name="connsiteX8" fmla="*/ 259613 w 925465"/>
                <a:gd name="connsiteY8" fmla="*/ 1422181 h 1417988"/>
                <a:gd name="connsiteX9" fmla="*/ 563 w 925465"/>
                <a:gd name="connsiteY9" fmla="*/ 1420731 h 1417988"/>
                <a:gd name="connsiteX10" fmla="*/ 563 w 925465"/>
                <a:gd name="connsiteY10" fmla="*/ 1194900 h 1417988"/>
                <a:gd name="connsiteX11" fmla="*/ 468929 w 925465"/>
                <a:gd name="connsiteY11" fmla="*/ 1194578 h 1417988"/>
                <a:gd name="connsiteX12" fmla="*/ 602759 w 925465"/>
                <a:gd name="connsiteY12" fmla="*/ 1145754 h 1417988"/>
                <a:gd name="connsiteX13" fmla="*/ 667542 w 925465"/>
                <a:gd name="connsiteY13" fmla="*/ 939823 h 1417988"/>
                <a:gd name="connsiteX14" fmla="*/ 476976 w 925465"/>
                <a:gd name="connsiteY14" fmla="*/ 786181 h 1417988"/>
                <a:gd name="connsiteX15" fmla="*/ 483 w 925465"/>
                <a:gd name="connsiteY15" fmla="*/ 785778 h 1417988"/>
                <a:gd name="connsiteX16" fmla="*/ 563 w 925465"/>
                <a:gd name="connsiteY16" fmla="*/ 558497 h 1417988"/>
                <a:gd name="connsiteX17" fmla="*/ 516651 w 925465"/>
                <a:gd name="connsiteY17" fmla="*/ 558014 h 1417988"/>
                <a:gd name="connsiteX18" fmla="*/ 674141 w 925465"/>
                <a:gd name="connsiteY18" fmla="*/ 385035 h 1417988"/>
                <a:gd name="connsiteX19" fmla="*/ 517858 w 925465"/>
                <a:gd name="connsiteY19" fmla="*/ 227687 h 1417988"/>
                <a:gd name="connsiteX20" fmla="*/ 643 w 925465"/>
                <a:gd name="connsiteY20" fmla="*/ 225592 h 1417988"/>
                <a:gd name="connsiteX21" fmla="*/ 0 w 925465"/>
                <a:gd name="connsiteY21" fmla="*/ 1453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25465" h="1417988">
                  <a:moveTo>
                    <a:pt x="0" y="1453"/>
                  </a:moveTo>
                  <a:cubicBezTo>
                    <a:pt x="137532" y="-1367"/>
                    <a:pt x="275145" y="889"/>
                    <a:pt x="412757" y="325"/>
                  </a:cubicBezTo>
                  <a:cubicBezTo>
                    <a:pt x="547634" y="3548"/>
                    <a:pt x="689110" y="34325"/>
                    <a:pt x="795095" y="122385"/>
                  </a:cubicBezTo>
                  <a:cubicBezTo>
                    <a:pt x="879272" y="191995"/>
                    <a:pt x="932225" y="299553"/>
                    <a:pt x="928845" y="409528"/>
                  </a:cubicBezTo>
                  <a:cubicBezTo>
                    <a:pt x="932144" y="516521"/>
                    <a:pt x="879112" y="621340"/>
                    <a:pt x="795095" y="686438"/>
                  </a:cubicBezTo>
                  <a:cubicBezTo>
                    <a:pt x="863902" y="745091"/>
                    <a:pt x="912831" y="827995"/>
                    <a:pt x="925545" y="917989"/>
                  </a:cubicBezTo>
                  <a:cubicBezTo>
                    <a:pt x="943975" y="1022808"/>
                    <a:pt x="915003" y="1133346"/>
                    <a:pt x="853601" y="1219473"/>
                  </a:cubicBezTo>
                  <a:cubicBezTo>
                    <a:pt x="779564" y="1320585"/>
                    <a:pt x="662794" y="1384233"/>
                    <a:pt x="541116" y="1407356"/>
                  </a:cubicBezTo>
                  <a:cubicBezTo>
                    <a:pt x="448569" y="1427740"/>
                    <a:pt x="353528" y="1421214"/>
                    <a:pt x="259613" y="1422181"/>
                  </a:cubicBezTo>
                  <a:cubicBezTo>
                    <a:pt x="173182" y="1421778"/>
                    <a:pt x="86833" y="1423389"/>
                    <a:pt x="563" y="1420731"/>
                  </a:cubicBezTo>
                  <a:cubicBezTo>
                    <a:pt x="563" y="1345400"/>
                    <a:pt x="483" y="1270150"/>
                    <a:pt x="563" y="1194900"/>
                  </a:cubicBezTo>
                  <a:cubicBezTo>
                    <a:pt x="156685" y="1194336"/>
                    <a:pt x="312807" y="1194980"/>
                    <a:pt x="468929" y="1194578"/>
                  </a:cubicBezTo>
                  <a:cubicBezTo>
                    <a:pt x="517295" y="1194014"/>
                    <a:pt x="565982" y="1177658"/>
                    <a:pt x="602759" y="1145754"/>
                  </a:cubicBezTo>
                  <a:cubicBezTo>
                    <a:pt x="660782" y="1096769"/>
                    <a:pt x="687661" y="1013381"/>
                    <a:pt x="667542" y="939823"/>
                  </a:cubicBezTo>
                  <a:cubicBezTo>
                    <a:pt x="647504" y="853616"/>
                    <a:pt x="565419" y="787228"/>
                    <a:pt x="476976" y="786181"/>
                  </a:cubicBezTo>
                  <a:cubicBezTo>
                    <a:pt x="318118" y="785858"/>
                    <a:pt x="159341" y="786664"/>
                    <a:pt x="483" y="785778"/>
                  </a:cubicBezTo>
                  <a:cubicBezTo>
                    <a:pt x="563" y="710044"/>
                    <a:pt x="563" y="634311"/>
                    <a:pt x="563" y="558497"/>
                  </a:cubicBezTo>
                  <a:cubicBezTo>
                    <a:pt x="172539" y="557691"/>
                    <a:pt x="344675" y="558739"/>
                    <a:pt x="516651" y="558014"/>
                  </a:cubicBezTo>
                  <a:cubicBezTo>
                    <a:pt x="605254" y="556886"/>
                    <a:pt x="679533" y="472854"/>
                    <a:pt x="674141" y="385035"/>
                  </a:cubicBezTo>
                  <a:cubicBezTo>
                    <a:pt x="671566" y="303178"/>
                    <a:pt x="600747" y="228573"/>
                    <a:pt x="517858" y="227687"/>
                  </a:cubicBezTo>
                  <a:cubicBezTo>
                    <a:pt x="345480" y="227687"/>
                    <a:pt x="173022" y="228492"/>
                    <a:pt x="643" y="225592"/>
                  </a:cubicBezTo>
                  <a:cubicBezTo>
                    <a:pt x="80" y="150906"/>
                    <a:pt x="1287" y="76139"/>
                    <a:pt x="0" y="1453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116"/>
            <p:cNvSpPr/>
            <p:nvPr/>
          </p:nvSpPr>
          <p:spPr>
            <a:xfrm>
              <a:off x="10244821" y="2705489"/>
              <a:ext cx="700135" cy="1426045"/>
            </a:xfrm>
            <a:custGeom>
              <a:avLst/>
              <a:gdLst>
                <a:gd name="connsiteX0" fmla="*/ 0 w 700134"/>
                <a:gd name="connsiteY0" fmla="*/ 2110 h 1426045"/>
                <a:gd name="connsiteX1" fmla="*/ 145096 w 700134"/>
                <a:gd name="connsiteY1" fmla="*/ 2432 h 1426045"/>
                <a:gd name="connsiteX2" fmla="*/ 408975 w 700134"/>
                <a:gd name="connsiteY2" fmla="*/ 339043 h 1426045"/>
                <a:gd name="connsiteX3" fmla="*/ 703353 w 700134"/>
                <a:gd name="connsiteY3" fmla="*/ 710943 h 1426045"/>
                <a:gd name="connsiteX4" fmla="*/ 140107 w 700134"/>
                <a:gd name="connsiteY4" fmla="*/ 1429041 h 1426045"/>
                <a:gd name="connsiteX5" fmla="*/ 9496 w 700134"/>
                <a:gd name="connsiteY5" fmla="*/ 1428961 h 1426045"/>
                <a:gd name="connsiteX6" fmla="*/ 12554 w 700134"/>
                <a:gd name="connsiteY6" fmla="*/ 1411558 h 1426045"/>
                <a:gd name="connsiteX7" fmla="*/ 561476 w 700134"/>
                <a:gd name="connsiteY7" fmla="*/ 711668 h 1426045"/>
                <a:gd name="connsiteX8" fmla="*/ 0 w 700134"/>
                <a:gd name="connsiteY8" fmla="*/ 2110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134" h="1426045">
                  <a:moveTo>
                    <a:pt x="0" y="2110"/>
                  </a:moveTo>
                  <a:cubicBezTo>
                    <a:pt x="48205" y="-307"/>
                    <a:pt x="96892" y="-1194"/>
                    <a:pt x="145096" y="2432"/>
                  </a:cubicBezTo>
                  <a:cubicBezTo>
                    <a:pt x="229354" y="117321"/>
                    <a:pt x="321820" y="226249"/>
                    <a:pt x="408975" y="339043"/>
                  </a:cubicBezTo>
                  <a:cubicBezTo>
                    <a:pt x="507315" y="462795"/>
                    <a:pt x="604369" y="587594"/>
                    <a:pt x="703353" y="710943"/>
                  </a:cubicBezTo>
                  <a:cubicBezTo>
                    <a:pt x="516409" y="950953"/>
                    <a:pt x="328338" y="1190078"/>
                    <a:pt x="140107" y="1429041"/>
                  </a:cubicBezTo>
                  <a:cubicBezTo>
                    <a:pt x="96490" y="1428155"/>
                    <a:pt x="52952" y="1428316"/>
                    <a:pt x="9496" y="1428961"/>
                  </a:cubicBezTo>
                  <a:cubicBezTo>
                    <a:pt x="10221" y="1424610"/>
                    <a:pt x="11749" y="1415909"/>
                    <a:pt x="12554" y="1411558"/>
                  </a:cubicBezTo>
                  <a:cubicBezTo>
                    <a:pt x="197084" y="1179604"/>
                    <a:pt x="378958" y="945314"/>
                    <a:pt x="561476" y="711668"/>
                  </a:cubicBezTo>
                  <a:cubicBezTo>
                    <a:pt x="374692" y="474799"/>
                    <a:pt x="189036" y="237045"/>
                    <a:pt x="0" y="211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117"/>
            <p:cNvSpPr/>
            <p:nvPr/>
          </p:nvSpPr>
          <p:spPr>
            <a:xfrm>
              <a:off x="10664499" y="2705643"/>
              <a:ext cx="836943" cy="531746"/>
            </a:xfrm>
            <a:custGeom>
              <a:avLst/>
              <a:gdLst>
                <a:gd name="connsiteX0" fmla="*/ 0 w 836942"/>
                <a:gd name="connsiteY0" fmla="*/ 667 h 531745"/>
                <a:gd name="connsiteX1" fmla="*/ 141154 w 836942"/>
                <a:gd name="connsiteY1" fmla="*/ 425 h 531745"/>
                <a:gd name="connsiteX2" fmla="*/ 416380 w 836942"/>
                <a:gd name="connsiteY2" fmla="*/ 350169 h 531745"/>
                <a:gd name="connsiteX3" fmla="*/ 428772 w 836942"/>
                <a:gd name="connsiteY3" fmla="*/ 349202 h 531745"/>
                <a:gd name="connsiteX4" fmla="*/ 701181 w 836942"/>
                <a:gd name="connsiteY4" fmla="*/ 1633 h 531745"/>
                <a:gd name="connsiteX5" fmla="*/ 842899 w 836942"/>
                <a:gd name="connsiteY5" fmla="*/ 586 h 531745"/>
                <a:gd name="connsiteX6" fmla="*/ 417828 w 836942"/>
                <a:gd name="connsiteY6" fmla="*/ 534346 h 531745"/>
                <a:gd name="connsiteX7" fmla="*/ 0 w 836942"/>
                <a:gd name="connsiteY7" fmla="*/ 667 h 5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6942" h="531745">
                  <a:moveTo>
                    <a:pt x="0" y="667"/>
                  </a:moveTo>
                  <a:cubicBezTo>
                    <a:pt x="46998" y="-139"/>
                    <a:pt x="94076" y="264"/>
                    <a:pt x="141154" y="425"/>
                  </a:cubicBezTo>
                  <a:cubicBezTo>
                    <a:pt x="232413" y="117328"/>
                    <a:pt x="325040" y="233185"/>
                    <a:pt x="416380" y="350169"/>
                  </a:cubicBezTo>
                  <a:cubicBezTo>
                    <a:pt x="419438" y="349927"/>
                    <a:pt x="425634" y="349443"/>
                    <a:pt x="428772" y="349202"/>
                  </a:cubicBezTo>
                  <a:cubicBezTo>
                    <a:pt x="516893" y="231331"/>
                    <a:pt x="611532" y="118376"/>
                    <a:pt x="701181" y="1633"/>
                  </a:cubicBezTo>
                  <a:cubicBezTo>
                    <a:pt x="748179" y="-1509"/>
                    <a:pt x="795579" y="908"/>
                    <a:pt x="842899" y="586"/>
                  </a:cubicBezTo>
                  <a:cubicBezTo>
                    <a:pt x="702147" y="179285"/>
                    <a:pt x="560430" y="357259"/>
                    <a:pt x="417828" y="534346"/>
                  </a:cubicBezTo>
                  <a:cubicBezTo>
                    <a:pt x="278526" y="356453"/>
                    <a:pt x="138257" y="179365"/>
                    <a:pt x="0" y="667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18"/>
            <p:cNvSpPr/>
            <p:nvPr/>
          </p:nvSpPr>
          <p:spPr>
            <a:xfrm>
              <a:off x="11223239" y="2705280"/>
              <a:ext cx="700135" cy="1426045"/>
            </a:xfrm>
            <a:custGeom>
              <a:avLst/>
              <a:gdLst>
                <a:gd name="connsiteX0" fmla="*/ 554716 w 700134"/>
                <a:gd name="connsiteY0" fmla="*/ 3124 h 1426045"/>
                <a:gd name="connsiteX1" fmla="*/ 705124 w 700134"/>
                <a:gd name="connsiteY1" fmla="*/ 3447 h 1426045"/>
                <a:gd name="connsiteX2" fmla="*/ 687178 w 700134"/>
                <a:gd name="connsiteY2" fmla="*/ 11987 h 1426045"/>
                <a:gd name="connsiteX3" fmla="*/ 142763 w 700134"/>
                <a:gd name="connsiteY3" fmla="*/ 715100 h 1426045"/>
                <a:gd name="connsiteX4" fmla="*/ 674865 w 700134"/>
                <a:gd name="connsiteY4" fmla="*/ 1396217 h 1426045"/>
                <a:gd name="connsiteX5" fmla="*/ 693375 w 700134"/>
                <a:gd name="connsiteY5" fmla="*/ 1429008 h 1426045"/>
                <a:gd name="connsiteX6" fmla="*/ 557613 w 700134"/>
                <a:gd name="connsiteY6" fmla="*/ 1428283 h 1426045"/>
                <a:gd name="connsiteX7" fmla="*/ 249473 w 700134"/>
                <a:gd name="connsiteY7" fmla="*/ 1032697 h 1426045"/>
                <a:gd name="connsiteX8" fmla="*/ 0 w 700134"/>
                <a:gd name="connsiteY8" fmla="*/ 710668 h 1426045"/>
                <a:gd name="connsiteX9" fmla="*/ 554716 w 700134"/>
                <a:gd name="connsiteY9" fmla="*/ 3124 h 14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134" h="1426045">
                  <a:moveTo>
                    <a:pt x="554716" y="3124"/>
                  </a:moveTo>
                  <a:cubicBezTo>
                    <a:pt x="604208" y="-1629"/>
                    <a:pt x="655230" y="-501"/>
                    <a:pt x="705124" y="3447"/>
                  </a:cubicBezTo>
                  <a:cubicBezTo>
                    <a:pt x="699008" y="6266"/>
                    <a:pt x="693053" y="9086"/>
                    <a:pt x="687178" y="11987"/>
                  </a:cubicBezTo>
                  <a:cubicBezTo>
                    <a:pt x="508121" y="248050"/>
                    <a:pt x="323671" y="480245"/>
                    <a:pt x="142763" y="715100"/>
                  </a:cubicBezTo>
                  <a:cubicBezTo>
                    <a:pt x="320372" y="941897"/>
                    <a:pt x="497176" y="1169420"/>
                    <a:pt x="674865" y="1396217"/>
                  </a:cubicBezTo>
                  <a:cubicBezTo>
                    <a:pt x="682350" y="1406288"/>
                    <a:pt x="691444" y="1415715"/>
                    <a:pt x="693375" y="1429008"/>
                  </a:cubicBezTo>
                  <a:cubicBezTo>
                    <a:pt x="648067" y="1428203"/>
                    <a:pt x="602840" y="1429411"/>
                    <a:pt x="557613" y="1428283"/>
                  </a:cubicBezTo>
                  <a:cubicBezTo>
                    <a:pt x="456778" y="1295105"/>
                    <a:pt x="350952" y="1165472"/>
                    <a:pt x="249473" y="1032697"/>
                  </a:cubicBezTo>
                  <a:cubicBezTo>
                    <a:pt x="167067" y="924736"/>
                    <a:pt x="80234" y="819998"/>
                    <a:pt x="0" y="710668"/>
                  </a:cubicBezTo>
                  <a:cubicBezTo>
                    <a:pt x="184771" y="474686"/>
                    <a:pt x="369623" y="238784"/>
                    <a:pt x="554716" y="3124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9"/>
            <p:cNvSpPr/>
            <p:nvPr/>
          </p:nvSpPr>
          <p:spPr>
            <a:xfrm>
              <a:off x="8279357" y="2705108"/>
              <a:ext cx="1215176" cy="1417988"/>
            </a:xfrm>
            <a:custGeom>
              <a:avLst/>
              <a:gdLst>
                <a:gd name="connsiteX0" fmla="*/ 523830 w 1215176"/>
                <a:gd name="connsiteY0" fmla="*/ 5955 h 1417988"/>
                <a:gd name="connsiteX1" fmla="*/ 1051667 w 1215176"/>
                <a:gd name="connsiteY1" fmla="*/ 188602 h 1417988"/>
                <a:gd name="connsiteX2" fmla="*/ 1206260 w 1215176"/>
                <a:gd name="connsiteY2" fmla="*/ 488877 h 1417988"/>
                <a:gd name="connsiteX3" fmla="*/ 1217125 w 1215176"/>
                <a:gd name="connsiteY3" fmla="*/ 707054 h 1417988"/>
                <a:gd name="connsiteX4" fmla="*/ 1214388 w 1215176"/>
                <a:gd name="connsiteY4" fmla="*/ 876971 h 1417988"/>
                <a:gd name="connsiteX5" fmla="*/ 887578 w 1215176"/>
                <a:gd name="connsiteY5" fmla="*/ 1356106 h 1417988"/>
                <a:gd name="connsiteX6" fmla="*/ 230015 w 1215176"/>
                <a:gd name="connsiteY6" fmla="*/ 1291732 h 1417988"/>
                <a:gd name="connsiteX7" fmla="*/ 44519 w 1215176"/>
                <a:gd name="connsiteY7" fmla="*/ 1044229 h 1417988"/>
                <a:gd name="connsiteX8" fmla="*/ 419 w 1215176"/>
                <a:gd name="connsiteY8" fmla="*/ 771991 h 1417988"/>
                <a:gd name="connsiteX9" fmla="*/ 33173 w 1215176"/>
                <a:gd name="connsiteY9" fmla="*/ 408551 h 1417988"/>
                <a:gd name="connsiteX10" fmla="*/ 523830 w 1215176"/>
                <a:gd name="connsiteY10" fmla="*/ 5955 h 1417988"/>
                <a:gd name="connsiteX11" fmla="*/ 542339 w 1215176"/>
                <a:gd name="connsiteY11" fmla="*/ 233800 h 1417988"/>
                <a:gd name="connsiteX12" fmla="*/ 230176 w 1215176"/>
                <a:gd name="connsiteY12" fmla="*/ 586283 h 1417988"/>
                <a:gd name="connsiteX13" fmla="*/ 230176 w 1215176"/>
                <a:gd name="connsiteY13" fmla="*/ 836042 h 1417988"/>
                <a:gd name="connsiteX14" fmla="*/ 523347 w 1215176"/>
                <a:gd name="connsiteY14" fmla="*/ 1184819 h 1417988"/>
                <a:gd name="connsiteX15" fmla="*/ 842915 w 1215176"/>
                <a:gd name="connsiteY15" fmla="*/ 1114081 h 1417988"/>
                <a:gd name="connsiteX16" fmla="*/ 987770 w 1215176"/>
                <a:gd name="connsiteY16" fmla="*/ 837412 h 1417988"/>
                <a:gd name="connsiteX17" fmla="*/ 988816 w 1215176"/>
                <a:gd name="connsiteY17" fmla="*/ 699722 h 1417988"/>
                <a:gd name="connsiteX18" fmla="*/ 981332 w 1215176"/>
                <a:gd name="connsiteY18" fmla="*/ 531658 h 1417988"/>
                <a:gd name="connsiteX19" fmla="*/ 838408 w 1215176"/>
                <a:gd name="connsiteY19" fmla="*/ 305022 h 1417988"/>
                <a:gd name="connsiteX20" fmla="*/ 542339 w 1215176"/>
                <a:gd name="connsiteY20" fmla="*/ 233800 h 14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5176" h="1417988">
                  <a:moveTo>
                    <a:pt x="523830" y="5955"/>
                  </a:moveTo>
                  <a:cubicBezTo>
                    <a:pt x="715602" y="-21518"/>
                    <a:pt x="918480" y="47206"/>
                    <a:pt x="1051667" y="188602"/>
                  </a:cubicBezTo>
                  <a:cubicBezTo>
                    <a:pt x="1130694" y="271022"/>
                    <a:pt x="1184773" y="376727"/>
                    <a:pt x="1206260" y="488877"/>
                  </a:cubicBezTo>
                  <a:cubicBezTo>
                    <a:pt x="1221309" y="560662"/>
                    <a:pt x="1216159" y="634301"/>
                    <a:pt x="1217125" y="707054"/>
                  </a:cubicBezTo>
                  <a:cubicBezTo>
                    <a:pt x="1216400" y="763693"/>
                    <a:pt x="1219056" y="820493"/>
                    <a:pt x="1214388" y="876971"/>
                  </a:cubicBezTo>
                  <a:cubicBezTo>
                    <a:pt x="1197327" y="1079115"/>
                    <a:pt x="1068486" y="1265709"/>
                    <a:pt x="887578" y="1356106"/>
                  </a:cubicBezTo>
                  <a:cubicBezTo>
                    <a:pt x="680113" y="1462938"/>
                    <a:pt x="412292" y="1438285"/>
                    <a:pt x="230015" y="1291732"/>
                  </a:cubicBezTo>
                  <a:cubicBezTo>
                    <a:pt x="147367" y="1227923"/>
                    <a:pt x="83549" y="1140829"/>
                    <a:pt x="44519" y="1044229"/>
                  </a:cubicBezTo>
                  <a:cubicBezTo>
                    <a:pt x="8627" y="958424"/>
                    <a:pt x="-2398" y="864241"/>
                    <a:pt x="419" y="771991"/>
                  </a:cubicBezTo>
                  <a:cubicBezTo>
                    <a:pt x="2511" y="650415"/>
                    <a:pt x="-9963" y="524971"/>
                    <a:pt x="33173" y="408551"/>
                  </a:cubicBezTo>
                  <a:cubicBezTo>
                    <a:pt x="103105" y="195450"/>
                    <a:pt x="301959" y="34073"/>
                    <a:pt x="523830" y="5955"/>
                  </a:cubicBezTo>
                  <a:moveTo>
                    <a:pt x="542339" y="233800"/>
                  </a:moveTo>
                  <a:cubicBezTo>
                    <a:pt x="373341" y="260468"/>
                    <a:pt x="235809" y="414916"/>
                    <a:pt x="230176" y="586283"/>
                  </a:cubicBezTo>
                  <a:cubicBezTo>
                    <a:pt x="229854" y="669509"/>
                    <a:pt x="229773" y="752816"/>
                    <a:pt x="230176" y="836042"/>
                  </a:cubicBezTo>
                  <a:cubicBezTo>
                    <a:pt x="235648" y="1000642"/>
                    <a:pt x="363041" y="1150256"/>
                    <a:pt x="523347" y="1184819"/>
                  </a:cubicBezTo>
                  <a:cubicBezTo>
                    <a:pt x="633196" y="1210681"/>
                    <a:pt x="754552" y="1184577"/>
                    <a:pt x="842915" y="1114081"/>
                  </a:cubicBezTo>
                  <a:cubicBezTo>
                    <a:pt x="928460" y="1048982"/>
                    <a:pt x="982378" y="944728"/>
                    <a:pt x="987770" y="837412"/>
                  </a:cubicBezTo>
                  <a:cubicBezTo>
                    <a:pt x="990023" y="791569"/>
                    <a:pt x="988253" y="745646"/>
                    <a:pt x="988816" y="699722"/>
                  </a:cubicBezTo>
                  <a:cubicBezTo>
                    <a:pt x="988011" y="643728"/>
                    <a:pt x="992115" y="587008"/>
                    <a:pt x="981332" y="531658"/>
                  </a:cubicBezTo>
                  <a:cubicBezTo>
                    <a:pt x="963064" y="442148"/>
                    <a:pt x="912043" y="359244"/>
                    <a:pt x="838408" y="305022"/>
                  </a:cubicBezTo>
                  <a:cubicBezTo>
                    <a:pt x="755438" y="241132"/>
                    <a:pt x="645106" y="215108"/>
                    <a:pt x="542339" y="233800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1"/>
            <p:cNvSpPr/>
            <p:nvPr/>
          </p:nvSpPr>
          <p:spPr>
            <a:xfrm>
              <a:off x="10663694" y="3590699"/>
              <a:ext cx="828895" cy="539802"/>
            </a:xfrm>
            <a:custGeom>
              <a:avLst/>
              <a:gdLst>
                <a:gd name="connsiteX0" fmla="*/ 93593 w 828895"/>
                <a:gd name="connsiteY0" fmla="*/ 416292 h 539802"/>
                <a:gd name="connsiteX1" fmla="*/ 417586 w 828895"/>
                <a:gd name="connsiteY1" fmla="*/ 0 h 539802"/>
                <a:gd name="connsiteX2" fmla="*/ 832034 w 828895"/>
                <a:gd name="connsiteY2" fmla="*/ 526670 h 539802"/>
                <a:gd name="connsiteX3" fmla="*/ 834690 w 828895"/>
                <a:gd name="connsiteY3" fmla="*/ 543992 h 539802"/>
                <a:gd name="connsiteX4" fmla="*/ 701423 w 828895"/>
                <a:gd name="connsiteY4" fmla="*/ 544314 h 539802"/>
                <a:gd name="connsiteX5" fmla="*/ 702951 w 828895"/>
                <a:gd name="connsiteY5" fmla="*/ 537627 h 539802"/>
                <a:gd name="connsiteX6" fmla="*/ 603967 w 828895"/>
                <a:gd name="connsiteY6" fmla="*/ 416615 h 539802"/>
                <a:gd name="connsiteX7" fmla="*/ 426036 w 828895"/>
                <a:gd name="connsiteY7" fmla="*/ 189575 h 539802"/>
                <a:gd name="connsiteX8" fmla="*/ 413161 w 828895"/>
                <a:gd name="connsiteY8" fmla="*/ 187239 h 539802"/>
                <a:gd name="connsiteX9" fmla="*/ 283032 w 828895"/>
                <a:gd name="connsiteY9" fmla="*/ 355947 h 539802"/>
                <a:gd name="connsiteX10" fmla="*/ 142120 w 828895"/>
                <a:gd name="connsiteY10" fmla="*/ 533840 h 539802"/>
                <a:gd name="connsiteX11" fmla="*/ 139223 w 828895"/>
                <a:gd name="connsiteY11" fmla="*/ 543670 h 539802"/>
                <a:gd name="connsiteX12" fmla="*/ 0 w 828895"/>
                <a:gd name="connsiteY12" fmla="*/ 543428 h 539802"/>
                <a:gd name="connsiteX13" fmla="*/ 93593 w 828895"/>
                <a:gd name="connsiteY13" fmla="*/ 416292 h 5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895" h="539802">
                  <a:moveTo>
                    <a:pt x="93593" y="416292"/>
                  </a:moveTo>
                  <a:cubicBezTo>
                    <a:pt x="200625" y="276830"/>
                    <a:pt x="311440" y="140107"/>
                    <a:pt x="417586" y="0"/>
                  </a:cubicBezTo>
                  <a:cubicBezTo>
                    <a:pt x="557050" y="174509"/>
                    <a:pt x="693053" y="351838"/>
                    <a:pt x="832034" y="526670"/>
                  </a:cubicBezTo>
                  <a:cubicBezTo>
                    <a:pt x="832678" y="531020"/>
                    <a:pt x="834046" y="539641"/>
                    <a:pt x="834690" y="543992"/>
                  </a:cubicBezTo>
                  <a:cubicBezTo>
                    <a:pt x="790268" y="543106"/>
                    <a:pt x="745765" y="542542"/>
                    <a:pt x="701423" y="544314"/>
                  </a:cubicBezTo>
                  <a:lnTo>
                    <a:pt x="702951" y="537627"/>
                  </a:lnTo>
                  <a:cubicBezTo>
                    <a:pt x="665852" y="500969"/>
                    <a:pt x="637686" y="456334"/>
                    <a:pt x="603967" y="416615"/>
                  </a:cubicBezTo>
                  <a:cubicBezTo>
                    <a:pt x="545220" y="340398"/>
                    <a:pt x="484059" y="266195"/>
                    <a:pt x="426036" y="189575"/>
                  </a:cubicBezTo>
                  <a:cubicBezTo>
                    <a:pt x="422817" y="188931"/>
                    <a:pt x="416379" y="187803"/>
                    <a:pt x="413161" y="187239"/>
                  </a:cubicBezTo>
                  <a:cubicBezTo>
                    <a:pt x="372359" y="245328"/>
                    <a:pt x="325764" y="299308"/>
                    <a:pt x="283032" y="355947"/>
                  </a:cubicBezTo>
                  <a:cubicBezTo>
                    <a:pt x="235551" y="414842"/>
                    <a:pt x="190646" y="475912"/>
                    <a:pt x="142120" y="533840"/>
                  </a:cubicBezTo>
                  <a:cubicBezTo>
                    <a:pt x="141396" y="536257"/>
                    <a:pt x="139947" y="541253"/>
                    <a:pt x="139223" y="543670"/>
                  </a:cubicBezTo>
                  <a:cubicBezTo>
                    <a:pt x="92788" y="542945"/>
                    <a:pt x="46354" y="543428"/>
                    <a:pt x="0" y="543428"/>
                  </a:cubicBezTo>
                  <a:cubicBezTo>
                    <a:pt x="24947" y="496940"/>
                    <a:pt x="63173" y="459235"/>
                    <a:pt x="93593" y="416292"/>
                  </a:cubicBezTo>
                  <a:close/>
                </a:path>
              </a:pathLst>
            </a:custGeom>
            <a:solidFill>
              <a:srgbClr val="050607"/>
            </a:solidFill>
            <a:ln w="8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515002" y="2182785"/>
            <a:ext cx="2388024" cy="2615454"/>
            <a:chOff x="2211174" y="2121596"/>
            <a:chExt cx="2388024" cy="2615454"/>
          </a:xfrm>
          <a:solidFill>
            <a:schemeClr val="tx1">
              <a:alpha val="5000"/>
            </a:schemeClr>
          </a:solidFill>
          <a:effectLst/>
        </p:grpSpPr>
        <p:sp>
          <p:nvSpPr>
            <p:cNvPr id="15" name="任意多边形: 形状 77"/>
            <p:cNvSpPr/>
            <p:nvPr/>
          </p:nvSpPr>
          <p:spPr>
            <a:xfrm>
              <a:off x="2211174" y="2121596"/>
              <a:ext cx="1478301" cy="2615454"/>
            </a:xfrm>
            <a:custGeom>
              <a:avLst/>
              <a:gdLst>
                <a:gd name="connsiteX0" fmla="*/ 2795397 w 3303651"/>
                <a:gd name="connsiteY0" fmla="*/ 508254 h 5844921"/>
                <a:gd name="connsiteX1" fmla="*/ 2795397 w 3303651"/>
                <a:gd name="connsiteY1" fmla="*/ 0 h 5844921"/>
                <a:gd name="connsiteX2" fmla="*/ 508254 w 3303651"/>
                <a:gd name="connsiteY2" fmla="*/ 0 h 5844921"/>
                <a:gd name="connsiteX3" fmla="*/ 508254 w 3303651"/>
                <a:gd name="connsiteY3" fmla="*/ 508254 h 5844921"/>
                <a:gd name="connsiteX4" fmla="*/ 0 w 3303651"/>
                <a:gd name="connsiteY4" fmla="*/ 508254 h 5844921"/>
                <a:gd name="connsiteX5" fmla="*/ 0 w 3303651"/>
                <a:gd name="connsiteY5" fmla="*/ 5844921 h 5844921"/>
                <a:gd name="connsiteX6" fmla="*/ 1397699 w 3303651"/>
                <a:gd name="connsiteY6" fmla="*/ 5844921 h 5844921"/>
                <a:gd name="connsiteX7" fmla="*/ 1397699 w 3303651"/>
                <a:gd name="connsiteY7" fmla="*/ 4701350 h 5844921"/>
                <a:gd name="connsiteX8" fmla="*/ 1905953 w 3303651"/>
                <a:gd name="connsiteY8" fmla="*/ 4701350 h 5844921"/>
                <a:gd name="connsiteX9" fmla="*/ 1905953 w 3303651"/>
                <a:gd name="connsiteY9" fmla="*/ 5844921 h 5844921"/>
                <a:gd name="connsiteX10" fmla="*/ 3303651 w 3303651"/>
                <a:gd name="connsiteY10" fmla="*/ 5844921 h 5844921"/>
                <a:gd name="connsiteX11" fmla="*/ 3303651 w 3303651"/>
                <a:gd name="connsiteY11" fmla="*/ 508254 h 5844921"/>
                <a:gd name="connsiteX12" fmla="*/ 1016508 w 3303651"/>
                <a:gd name="connsiteY12" fmla="*/ 5336667 h 5844921"/>
                <a:gd name="connsiteX13" fmla="*/ 762381 w 3303651"/>
                <a:gd name="connsiteY13" fmla="*/ 5336667 h 5844921"/>
                <a:gd name="connsiteX14" fmla="*/ 762381 w 3303651"/>
                <a:gd name="connsiteY14" fmla="*/ 4701350 h 5844921"/>
                <a:gd name="connsiteX15" fmla="*/ 1016508 w 3303651"/>
                <a:gd name="connsiteY15" fmla="*/ 4701350 h 5844921"/>
                <a:gd name="connsiteX16" fmla="*/ 1016508 w 3303651"/>
                <a:gd name="connsiteY16" fmla="*/ 4447223 h 5844921"/>
                <a:gd name="connsiteX17" fmla="*/ 762381 w 3303651"/>
                <a:gd name="connsiteY17" fmla="*/ 4447223 h 5844921"/>
                <a:gd name="connsiteX18" fmla="*/ 762381 w 3303651"/>
                <a:gd name="connsiteY18" fmla="*/ 3938969 h 5844921"/>
                <a:gd name="connsiteX19" fmla="*/ 1016508 w 3303651"/>
                <a:gd name="connsiteY19" fmla="*/ 3938969 h 5844921"/>
                <a:gd name="connsiteX20" fmla="*/ 1016508 w 3303651"/>
                <a:gd name="connsiteY20" fmla="*/ 3684842 h 5844921"/>
                <a:gd name="connsiteX21" fmla="*/ 762381 w 3303651"/>
                <a:gd name="connsiteY21" fmla="*/ 3684842 h 5844921"/>
                <a:gd name="connsiteX22" fmla="*/ 762381 w 3303651"/>
                <a:gd name="connsiteY22" fmla="*/ 3176588 h 5844921"/>
                <a:gd name="connsiteX23" fmla="*/ 1016508 w 3303651"/>
                <a:gd name="connsiteY23" fmla="*/ 3176588 h 5844921"/>
                <a:gd name="connsiteX24" fmla="*/ 1016508 w 3303651"/>
                <a:gd name="connsiteY24" fmla="*/ 2922461 h 5844921"/>
                <a:gd name="connsiteX25" fmla="*/ 762381 w 3303651"/>
                <a:gd name="connsiteY25" fmla="*/ 2922461 h 5844921"/>
                <a:gd name="connsiteX26" fmla="*/ 762381 w 3303651"/>
                <a:gd name="connsiteY26" fmla="*/ 2414207 h 5844921"/>
                <a:gd name="connsiteX27" fmla="*/ 1016508 w 3303651"/>
                <a:gd name="connsiteY27" fmla="*/ 2414207 h 5844921"/>
                <a:gd name="connsiteX28" fmla="*/ 1016508 w 3303651"/>
                <a:gd name="connsiteY28" fmla="*/ 2160080 h 5844921"/>
                <a:gd name="connsiteX29" fmla="*/ 762381 w 3303651"/>
                <a:gd name="connsiteY29" fmla="*/ 2160080 h 5844921"/>
                <a:gd name="connsiteX30" fmla="*/ 762381 w 3303651"/>
                <a:gd name="connsiteY30" fmla="*/ 1651826 h 5844921"/>
                <a:gd name="connsiteX31" fmla="*/ 1016508 w 3303651"/>
                <a:gd name="connsiteY31" fmla="*/ 1651826 h 5844921"/>
                <a:gd name="connsiteX32" fmla="*/ 1016508 w 3303651"/>
                <a:gd name="connsiteY32" fmla="*/ 1270635 h 5844921"/>
                <a:gd name="connsiteX33" fmla="*/ 762381 w 3303651"/>
                <a:gd name="connsiteY33" fmla="*/ 1270635 h 5844921"/>
                <a:gd name="connsiteX34" fmla="*/ 762381 w 3303651"/>
                <a:gd name="connsiteY34" fmla="*/ 1016508 h 5844921"/>
                <a:gd name="connsiteX35" fmla="*/ 1016508 w 3303651"/>
                <a:gd name="connsiteY35" fmla="*/ 1016508 h 5844921"/>
                <a:gd name="connsiteX36" fmla="*/ 1524762 w 3303651"/>
                <a:gd name="connsiteY36" fmla="*/ 4447223 h 5844921"/>
                <a:gd name="connsiteX37" fmla="*/ 1270635 w 3303651"/>
                <a:gd name="connsiteY37" fmla="*/ 4447223 h 5844921"/>
                <a:gd name="connsiteX38" fmla="*/ 1270635 w 3303651"/>
                <a:gd name="connsiteY38" fmla="*/ 3938969 h 5844921"/>
                <a:gd name="connsiteX39" fmla="*/ 1524762 w 3303651"/>
                <a:gd name="connsiteY39" fmla="*/ 3938969 h 5844921"/>
                <a:gd name="connsiteX40" fmla="*/ 1524762 w 3303651"/>
                <a:gd name="connsiteY40" fmla="*/ 3684842 h 5844921"/>
                <a:gd name="connsiteX41" fmla="*/ 1270635 w 3303651"/>
                <a:gd name="connsiteY41" fmla="*/ 3684842 h 5844921"/>
                <a:gd name="connsiteX42" fmla="*/ 1270635 w 3303651"/>
                <a:gd name="connsiteY42" fmla="*/ 3176588 h 5844921"/>
                <a:gd name="connsiteX43" fmla="*/ 1524762 w 3303651"/>
                <a:gd name="connsiteY43" fmla="*/ 3176588 h 5844921"/>
                <a:gd name="connsiteX44" fmla="*/ 1524762 w 3303651"/>
                <a:gd name="connsiteY44" fmla="*/ 2922461 h 5844921"/>
                <a:gd name="connsiteX45" fmla="*/ 1270635 w 3303651"/>
                <a:gd name="connsiteY45" fmla="*/ 2922461 h 5844921"/>
                <a:gd name="connsiteX46" fmla="*/ 1270635 w 3303651"/>
                <a:gd name="connsiteY46" fmla="*/ 2414207 h 5844921"/>
                <a:gd name="connsiteX47" fmla="*/ 1524762 w 3303651"/>
                <a:gd name="connsiteY47" fmla="*/ 2414207 h 5844921"/>
                <a:gd name="connsiteX48" fmla="*/ 1524762 w 3303651"/>
                <a:gd name="connsiteY48" fmla="*/ 2160080 h 5844921"/>
                <a:gd name="connsiteX49" fmla="*/ 1270635 w 3303651"/>
                <a:gd name="connsiteY49" fmla="*/ 2160080 h 5844921"/>
                <a:gd name="connsiteX50" fmla="*/ 1270635 w 3303651"/>
                <a:gd name="connsiteY50" fmla="*/ 1651826 h 5844921"/>
                <a:gd name="connsiteX51" fmla="*/ 1524762 w 3303651"/>
                <a:gd name="connsiteY51" fmla="*/ 1651826 h 5844921"/>
                <a:gd name="connsiteX52" fmla="*/ 1524762 w 3303651"/>
                <a:gd name="connsiteY52" fmla="*/ 1270635 h 5844921"/>
                <a:gd name="connsiteX53" fmla="*/ 1270635 w 3303651"/>
                <a:gd name="connsiteY53" fmla="*/ 1270635 h 5844921"/>
                <a:gd name="connsiteX54" fmla="*/ 1270635 w 3303651"/>
                <a:gd name="connsiteY54" fmla="*/ 1016508 h 5844921"/>
                <a:gd name="connsiteX55" fmla="*/ 1524762 w 3303651"/>
                <a:gd name="connsiteY55" fmla="*/ 1016508 h 5844921"/>
                <a:gd name="connsiteX56" fmla="*/ 2033016 w 3303651"/>
                <a:gd name="connsiteY56" fmla="*/ 4447223 h 5844921"/>
                <a:gd name="connsiteX57" fmla="*/ 1778889 w 3303651"/>
                <a:gd name="connsiteY57" fmla="*/ 4447223 h 5844921"/>
                <a:gd name="connsiteX58" fmla="*/ 1778889 w 3303651"/>
                <a:gd name="connsiteY58" fmla="*/ 3938969 h 5844921"/>
                <a:gd name="connsiteX59" fmla="*/ 2033016 w 3303651"/>
                <a:gd name="connsiteY59" fmla="*/ 3938969 h 5844921"/>
                <a:gd name="connsiteX60" fmla="*/ 2033016 w 3303651"/>
                <a:gd name="connsiteY60" fmla="*/ 3684842 h 5844921"/>
                <a:gd name="connsiteX61" fmla="*/ 1778889 w 3303651"/>
                <a:gd name="connsiteY61" fmla="*/ 3684842 h 5844921"/>
                <a:gd name="connsiteX62" fmla="*/ 1778889 w 3303651"/>
                <a:gd name="connsiteY62" fmla="*/ 3176588 h 5844921"/>
                <a:gd name="connsiteX63" fmla="*/ 2033016 w 3303651"/>
                <a:gd name="connsiteY63" fmla="*/ 3176588 h 5844921"/>
                <a:gd name="connsiteX64" fmla="*/ 2033016 w 3303651"/>
                <a:gd name="connsiteY64" fmla="*/ 2922461 h 5844921"/>
                <a:gd name="connsiteX65" fmla="*/ 1778889 w 3303651"/>
                <a:gd name="connsiteY65" fmla="*/ 2922461 h 5844921"/>
                <a:gd name="connsiteX66" fmla="*/ 1778889 w 3303651"/>
                <a:gd name="connsiteY66" fmla="*/ 2414207 h 5844921"/>
                <a:gd name="connsiteX67" fmla="*/ 2033016 w 3303651"/>
                <a:gd name="connsiteY67" fmla="*/ 2414207 h 5844921"/>
                <a:gd name="connsiteX68" fmla="*/ 2033016 w 3303651"/>
                <a:gd name="connsiteY68" fmla="*/ 2160080 h 5844921"/>
                <a:gd name="connsiteX69" fmla="*/ 1778889 w 3303651"/>
                <a:gd name="connsiteY69" fmla="*/ 2160080 h 5844921"/>
                <a:gd name="connsiteX70" fmla="*/ 1778889 w 3303651"/>
                <a:gd name="connsiteY70" fmla="*/ 1651826 h 5844921"/>
                <a:gd name="connsiteX71" fmla="*/ 2033016 w 3303651"/>
                <a:gd name="connsiteY71" fmla="*/ 1651826 h 5844921"/>
                <a:gd name="connsiteX72" fmla="*/ 2033016 w 3303651"/>
                <a:gd name="connsiteY72" fmla="*/ 1270635 h 5844921"/>
                <a:gd name="connsiteX73" fmla="*/ 1778889 w 3303651"/>
                <a:gd name="connsiteY73" fmla="*/ 1270635 h 5844921"/>
                <a:gd name="connsiteX74" fmla="*/ 1778889 w 3303651"/>
                <a:gd name="connsiteY74" fmla="*/ 1016508 h 5844921"/>
                <a:gd name="connsiteX75" fmla="*/ 2033016 w 3303651"/>
                <a:gd name="connsiteY75" fmla="*/ 1016508 h 5844921"/>
                <a:gd name="connsiteX76" fmla="*/ 2541270 w 3303651"/>
                <a:gd name="connsiteY76" fmla="*/ 5336667 h 5844921"/>
                <a:gd name="connsiteX77" fmla="*/ 2287143 w 3303651"/>
                <a:gd name="connsiteY77" fmla="*/ 5336667 h 5844921"/>
                <a:gd name="connsiteX78" fmla="*/ 2287143 w 3303651"/>
                <a:gd name="connsiteY78" fmla="*/ 4701350 h 5844921"/>
                <a:gd name="connsiteX79" fmla="*/ 2541270 w 3303651"/>
                <a:gd name="connsiteY79" fmla="*/ 4701350 h 5844921"/>
                <a:gd name="connsiteX80" fmla="*/ 2541270 w 3303651"/>
                <a:gd name="connsiteY80" fmla="*/ 4447223 h 5844921"/>
                <a:gd name="connsiteX81" fmla="*/ 2287143 w 3303651"/>
                <a:gd name="connsiteY81" fmla="*/ 4447223 h 5844921"/>
                <a:gd name="connsiteX82" fmla="*/ 2287143 w 3303651"/>
                <a:gd name="connsiteY82" fmla="*/ 3938969 h 5844921"/>
                <a:gd name="connsiteX83" fmla="*/ 2541270 w 3303651"/>
                <a:gd name="connsiteY83" fmla="*/ 3938969 h 5844921"/>
                <a:gd name="connsiteX84" fmla="*/ 2541270 w 3303651"/>
                <a:gd name="connsiteY84" fmla="*/ 3684842 h 5844921"/>
                <a:gd name="connsiteX85" fmla="*/ 2287143 w 3303651"/>
                <a:gd name="connsiteY85" fmla="*/ 3684842 h 5844921"/>
                <a:gd name="connsiteX86" fmla="*/ 2287143 w 3303651"/>
                <a:gd name="connsiteY86" fmla="*/ 3176588 h 5844921"/>
                <a:gd name="connsiteX87" fmla="*/ 2541270 w 3303651"/>
                <a:gd name="connsiteY87" fmla="*/ 3176588 h 5844921"/>
                <a:gd name="connsiteX88" fmla="*/ 2541270 w 3303651"/>
                <a:gd name="connsiteY88" fmla="*/ 2922461 h 5844921"/>
                <a:gd name="connsiteX89" fmla="*/ 2287143 w 3303651"/>
                <a:gd name="connsiteY89" fmla="*/ 2922461 h 5844921"/>
                <a:gd name="connsiteX90" fmla="*/ 2287143 w 3303651"/>
                <a:gd name="connsiteY90" fmla="*/ 2414207 h 5844921"/>
                <a:gd name="connsiteX91" fmla="*/ 2541270 w 3303651"/>
                <a:gd name="connsiteY91" fmla="*/ 2414207 h 5844921"/>
                <a:gd name="connsiteX92" fmla="*/ 2541270 w 3303651"/>
                <a:gd name="connsiteY92" fmla="*/ 2160080 h 5844921"/>
                <a:gd name="connsiteX93" fmla="*/ 2287143 w 3303651"/>
                <a:gd name="connsiteY93" fmla="*/ 2160080 h 5844921"/>
                <a:gd name="connsiteX94" fmla="*/ 2287143 w 3303651"/>
                <a:gd name="connsiteY94" fmla="*/ 1651826 h 5844921"/>
                <a:gd name="connsiteX95" fmla="*/ 2541270 w 3303651"/>
                <a:gd name="connsiteY95" fmla="*/ 1651826 h 5844921"/>
                <a:gd name="connsiteX96" fmla="*/ 2541270 w 3303651"/>
                <a:gd name="connsiteY96" fmla="*/ 1270635 h 5844921"/>
                <a:gd name="connsiteX97" fmla="*/ 2287143 w 3303651"/>
                <a:gd name="connsiteY97" fmla="*/ 1270635 h 5844921"/>
                <a:gd name="connsiteX98" fmla="*/ 2287143 w 3303651"/>
                <a:gd name="connsiteY98" fmla="*/ 1016508 h 5844921"/>
                <a:gd name="connsiteX99" fmla="*/ 2541270 w 3303651"/>
                <a:gd name="connsiteY99" fmla="*/ 1016508 h 584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03651" h="5844921">
                  <a:moveTo>
                    <a:pt x="2795397" y="508254"/>
                  </a:moveTo>
                  <a:lnTo>
                    <a:pt x="2795397" y="0"/>
                  </a:lnTo>
                  <a:lnTo>
                    <a:pt x="508254" y="0"/>
                  </a:lnTo>
                  <a:lnTo>
                    <a:pt x="508254" y="508254"/>
                  </a:lnTo>
                  <a:lnTo>
                    <a:pt x="0" y="508254"/>
                  </a:lnTo>
                  <a:lnTo>
                    <a:pt x="0" y="5844921"/>
                  </a:lnTo>
                  <a:lnTo>
                    <a:pt x="1397699" y="5844921"/>
                  </a:lnTo>
                  <a:lnTo>
                    <a:pt x="1397699" y="4701350"/>
                  </a:lnTo>
                  <a:lnTo>
                    <a:pt x="1905953" y="4701350"/>
                  </a:lnTo>
                  <a:lnTo>
                    <a:pt x="1905953" y="5844921"/>
                  </a:lnTo>
                  <a:lnTo>
                    <a:pt x="3303651" y="5844921"/>
                  </a:lnTo>
                  <a:lnTo>
                    <a:pt x="3303651" y="508254"/>
                  </a:lnTo>
                  <a:close/>
                  <a:moveTo>
                    <a:pt x="1016508" y="5336667"/>
                  </a:moveTo>
                  <a:lnTo>
                    <a:pt x="762381" y="5336667"/>
                  </a:lnTo>
                  <a:lnTo>
                    <a:pt x="762381" y="4701350"/>
                  </a:lnTo>
                  <a:lnTo>
                    <a:pt x="1016508" y="4701350"/>
                  </a:lnTo>
                  <a:close/>
                  <a:moveTo>
                    <a:pt x="1016508" y="4447223"/>
                  </a:moveTo>
                  <a:lnTo>
                    <a:pt x="762381" y="4447223"/>
                  </a:lnTo>
                  <a:lnTo>
                    <a:pt x="762381" y="3938969"/>
                  </a:lnTo>
                  <a:lnTo>
                    <a:pt x="1016508" y="3938969"/>
                  </a:lnTo>
                  <a:close/>
                  <a:moveTo>
                    <a:pt x="1016508" y="3684842"/>
                  </a:moveTo>
                  <a:lnTo>
                    <a:pt x="762381" y="3684842"/>
                  </a:lnTo>
                  <a:lnTo>
                    <a:pt x="762381" y="3176588"/>
                  </a:lnTo>
                  <a:lnTo>
                    <a:pt x="1016508" y="3176588"/>
                  </a:lnTo>
                  <a:close/>
                  <a:moveTo>
                    <a:pt x="1016508" y="2922461"/>
                  </a:moveTo>
                  <a:lnTo>
                    <a:pt x="762381" y="2922461"/>
                  </a:lnTo>
                  <a:lnTo>
                    <a:pt x="762381" y="2414207"/>
                  </a:lnTo>
                  <a:lnTo>
                    <a:pt x="1016508" y="2414207"/>
                  </a:lnTo>
                  <a:close/>
                  <a:moveTo>
                    <a:pt x="1016508" y="2160080"/>
                  </a:moveTo>
                  <a:lnTo>
                    <a:pt x="762381" y="2160080"/>
                  </a:lnTo>
                  <a:lnTo>
                    <a:pt x="762381" y="1651826"/>
                  </a:lnTo>
                  <a:lnTo>
                    <a:pt x="1016508" y="1651826"/>
                  </a:lnTo>
                  <a:close/>
                  <a:moveTo>
                    <a:pt x="1016508" y="1270635"/>
                  </a:moveTo>
                  <a:lnTo>
                    <a:pt x="762381" y="1270635"/>
                  </a:lnTo>
                  <a:lnTo>
                    <a:pt x="762381" y="1016508"/>
                  </a:lnTo>
                  <a:lnTo>
                    <a:pt x="1016508" y="1016508"/>
                  </a:lnTo>
                  <a:close/>
                  <a:moveTo>
                    <a:pt x="1524762" y="4447223"/>
                  </a:moveTo>
                  <a:lnTo>
                    <a:pt x="1270635" y="4447223"/>
                  </a:lnTo>
                  <a:lnTo>
                    <a:pt x="1270635" y="3938969"/>
                  </a:lnTo>
                  <a:lnTo>
                    <a:pt x="1524762" y="3938969"/>
                  </a:lnTo>
                  <a:close/>
                  <a:moveTo>
                    <a:pt x="1524762" y="3684842"/>
                  </a:moveTo>
                  <a:lnTo>
                    <a:pt x="1270635" y="3684842"/>
                  </a:lnTo>
                  <a:lnTo>
                    <a:pt x="1270635" y="3176588"/>
                  </a:lnTo>
                  <a:lnTo>
                    <a:pt x="1524762" y="3176588"/>
                  </a:lnTo>
                  <a:close/>
                  <a:moveTo>
                    <a:pt x="1524762" y="2922461"/>
                  </a:moveTo>
                  <a:lnTo>
                    <a:pt x="1270635" y="2922461"/>
                  </a:lnTo>
                  <a:lnTo>
                    <a:pt x="1270635" y="2414207"/>
                  </a:lnTo>
                  <a:lnTo>
                    <a:pt x="1524762" y="2414207"/>
                  </a:lnTo>
                  <a:close/>
                  <a:moveTo>
                    <a:pt x="1524762" y="2160080"/>
                  </a:moveTo>
                  <a:lnTo>
                    <a:pt x="1270635" y="2160080"/>
                  </a:lnTo>
                  <a:lnTo>
                    <a:pt x="1270635" y="1651826"/>
                  </a:lnTo>
                  <a:lnTo>
                    <a:pt x="1524762" y="1651826"/>
                  </a:lnTo>
                  <a:close/>
                  <a:moveTo>
                    <a:pt x="1524762" y="1270635"/>
                  </a:moveTo>
                  <a:lnTo>
                    <a:pt x="1270635" y="1270635"/>
                  </a:lnTo>
                  <a:lnTo>
                    <a:pt x="1270635" y="1016508"/>
                  </a:lnTo>
                  <a:lnTo>
                    <a:pt x="1524762" y="1016508"/>
                  </a:lnTo>
                  <a:close/>
                  <a:moveTo>
                    <a:pt x="2033016" y="4447223"/>
                  </a:moveTo>
                  <a:lnTo>
                    <a:pt x="1778889" y="4447223"/>
                  </a:lnTo>
                  <a:lnTo>
                    <a:pt x="1778889" y="3938969"/>
                  </a:lnTo>
                  <a:lnTo>
                    <a:pt x="2033016" y="3938969"/>
                  </a:lnTo>
                  <a:close/>
                  <a:moveTo>
                    <a:pt x="2033016" y="3684842"/>
                  </a:moveTo>
                  <a:lnTo>
                    <a:pt x="1778889" y="3684842"/>
                  </a:lnTo>
                  <a:lnTo>
                    <a:pt x="1778889" y="3176588"/>
                  </a:lnTo>
                  <a:lnTo>
                    <a:pt x="2033016" y="3176588"/>
                  </a:lnTo>
                  <a:close/>
                  <a:moveTo>
                    <a:pt x="2033016" y="2922461"/>
                  </a:moveTo>
                  <a:lnTo>
                    <a:pt x="1778889" y="2922461"/>
                  </a:lnTo>
                  <a:lnTo>
                    <a:pt x="1778889" y="2414207"/>
                  </a:lnTo>
                  <a:lnTo>
                    <a:pt x="2033016" y="2414207"/>
                  </a:lnTo>
                  <a:close/>
                  <a:moveTo>
                    <a:pt x="2033016" y="2160080"/>
                  </a:moveTo>
                  <a:lnTo>
                    <a:pt x="1778889" y="2160080"/>
                  </a:lnTo>
                  <a:lnTo>
                    <a:pt x="1778889" y="1651826"/>
                  </a:lnTo>
                  <a:lnTo>
                    <a:pt x="2033016" y="1651826"/>
                  </a:lnTo>
                  <a:close/>
                  <a:moveTo>
                    <a:pt x="2033016" y="1270635"/>
                  </a:moveTo>
                  <a:lnTo>
                    <a:pt x="1778889" y="1270635"/>
                  </a:lnTo>
                  <a:lnTo>
                    <a:pt x="1778889" y="1016508"/>
                  </a:lnTo>
                  <a:lnTo>
                    <a:pt x="2033016" y="1016508"/>
                  </a:lnTo>
                  <a:close/>
                  <a:moveTo>
                    <a:pt x="2541270" y="5336667"/>
                  </a:moveTo>
                  <a:lnTo>
                    <a:pt x="2287143" y="5336667"/>
                  </a:lnTo>
                  <a:lnTo>
                    <a:pt x="2287143" y="4701350"/>
                  </a:lnTo>
                  <a:lnTo>
                    <a:pt x="2541270" y="4701350"/>
                  </a:lnTo>
                  <a:close/>
                  <a:moveTo>
                    <a:pt x="2541270" y="4447223"/>
                  </a:moveTo>
                  <a:lnTo>
                    <a:pt x="2287143" y="4447223"/>
                  </a:lnTo>
                  <a:lnTo>
                    <a:pt x="2287143" y="3938969"/>
                  </a:lnTo>
                  <a:lnTo>
                    <a:pt x="2541270" y="3938969"/>
                  </a:lnTo>
                  <a:close/>
                  <a:moveTo>
                    <a:pt x="2541270" y="3684842"/>
                  </a:moveTo>
                  <a:lnTo>
                    <a:pt x="2287143" y="3684842"/>
                  </a:lnTo>
                  <a:lnTo>
                    <a:pt x="2287143" y="3176588"/>
                  </a:lnTo>
                  <a:lnTo>
                    <a:pt x="2541270" y="3176588"/>
                  </a:lnTo>
                  <a:close/>
                  <a:moveTo>
                    <a:pt x="2541270" y="2922461"/>
                  </a:moveTo>
                  <a:lnTo>
                    <a:pt x="2287143" y="2922461"/>
                  </a:lnTo>
                  <a:lnTo>
                    <a:pt x="2287143" y="2414207"/>
                  </a:lnTo>
                  <a:lnTo>
                    <a:pt x="2541270" y="2414207"/>
                  </a:lnTo>
                  <a:close/>
                  <a:moveTo>
                    <a:pt x="2541270" y="2160080"/>
                  </a:moveTo>
                  <a:lnTo>
                    <a:pt x="2287143" y="2160080"/>
                  </a:lnTo>
                  <a:lnTo>
                    <a:pt x="2287143" y="1651826"/>
                  </a:lnTo>
                  <a:lnTo>
                    <a:pt x="2541270" y="1651826"/>
                  </a:lnTo>
                  <a:close/>
                  <a:moveTo>
                    <a:pt x="2541270" y="1270635"/>
                  </a:moveTo>
                  <a:lnTo>
                    <a:pt x="2287143" y="1270635"/>
                  </a:lnTo>
                  <a:lnTo>
                    <a:pt x="2287143" y="1016508"/>
                  </a:lnTo>
                  <a:lnTo>
                    <a:pt x="2541270" y="101650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78"/>
            <p:cNvSpPr/>
            <p:nvPr/>
          </p:nvSpPr>
          <p:spPr>
            <a:xfrm>
              <a:off x="3803191" y="2803889"/>
              <a:ext cx="796007" cy="1933161"/>
            </a:xfrm>
            <a:custGeom>
              <a:avLst/>
              <a:gdLst>
                <a:gd name="connsiteX0" fmla="*/ 0 w 1778889"/>
                <a:gd name="connsiteY0" fmla="*/ 0 h 4320159"/>
                <a:gd name="connsiteX1" fmla="*/ 0 w 1778889"/>
                <a:gd name="connsiteY1" fmla="*/ 508254 h 4320159"/>
                <a:gd name="connsiteX2" fmla="*/ 254127 w 1778889"/>
                <a:gd name="connsiteY2" fmla="*/ 508254 h 4320159"/>
                <a:gd name="connsiteX3" fmla="*/ 254127 w 1778889"/>
                <a:gd name="connsiteY3" fmla="*/ 762381 h 4320159"/>
                <a:gd name="connsiteX4" fmla="*/ 0 w 1778889"/>
                <a:gd name="connsiteY4" fmla="*/ 762381 h 4320159"/>
                <a:gd name="connsiteX5" fmla="*/ 0 w 1778889"/>
                <a:gd name="connsiteY5" fmla="*/ 1016508 h 4320159"/>
                <a:gd name="connsiteX6" fmla="*/ 254127 w 1778889"/>
                <a:gd name="connsiteY6" fmla="*/ 1016508 h 4320159"/>
                <a:gd name="connsiteX7" fmla="*/ 254127 w 1778889"/>
                <a:gd name="connsiteY7" fmla="*/ 1270635 h 4320159"/>
                <a:gd name="connsiteX8" fmla="*/ 0 w 1778889"/>
                <a:gd name="connsiteY8" fmla="*/ 1270635 h 4320159"/>
                <a:gd name="connsiteX9" fmla="*/ 0 w 1778889"/>
                <a:gd name="connsiteY9" fmla="*/ 1524762 h 4320159"/>
                <a:gd name="connsiteX10" fmla="*/ 254127 w 1778889"/>
                <a:gd name="connsiteY10" fmla="*/ 1524762 h 4320159"/>
                <a:gd name="connsiteX11" fmla="*/ 254127 w 1778889"/>
                <a:gd name="connsiteY11" fmla="*/ 1778889 h 4320159"/>
                <a:gd name="connsiteX12" fmla="*/ 0 w 1778889"/>
                <a:gd name="connsiteY12" fmla="*/ 1778889 h 4320159"/>
                <a:gd name="connsiteX13" fmla="*/ 0 w 1778889"/>
                <a:gd name="connsiteY13" fmla="*/ 2033016 h 4320159"/>
                <a:gd name="connsiteX14" fmla="*/ 254127 w 1778889"/>
                <a:gd name="connsiteY14" fmla="*/ 2033016 h 4320159"/>
                <a:gd name="connsiteX15" fmla="*/ 254127 w 1778889"/>
                <a:gd name="connsiteY15" fmla="*/ 2287143 h 4320159"/>
                <a:gd name="connsiteX16" fmla="*/ 0 w 1778889"/>
                <a:gd name="connsiteY16" fmla="*/ 2287143 h 4320159"/>
                <a:gd name="connsiteX17" fmla="*/ 0 w 1778889"/>
                <a:gd name="connsiteY17" fmla="*/ 2541270 h 4320159"/>
                <a:gd name="connsiteX18" fmla="*/ 254127 w 1778889"/>
                <a:gd name="connsiteY18" fmla="*/ 2541270 h 4320159"/>
                <a:gd name="connsiteX19" fmla="*/ 254127 w 1778889"/>
                <a:gd name="connsiteY19" fmla="*/ 2795397 h 4320159"/>
                <a:gd name="connsiteX20" fmla="*/ 0 w 1778889"/>
                <a:gd name="connsiteY20" fmla="*/ 2795397 h 4320159"/>
                <a:gd name="connsiteX21" fmla="*/ 0 w 1778889"/>
                <a:gd name="connsiteY21" fmla="*/ 3049524 h 4320159"/>
                <a:gd name="connsiteX22" fmla="*/ 254127 w 1778889"/>
                <a:gd name="connsiteY22" fmla="*/ 3049524 h 4320159"/>
                <a:gd name="connsiteX23" fmla="*/ 254127 w 1778889"/>
                <a:gd name="connsiteY23" fmla="*/ 3303651 h 4320159"/>
                <a:gd name="connsiteX24" fmla="*/ 0 w 1778889"/>
                <a:gd name="connsiteY24" fmla="*/ 3303651 h 4320159"/>
                <a:gd name="connsiteX25" fmla="*/ 0 w 1778889"/>
                <a:gd name="connsiteY25" fmla="*/ 3557778 h 4320159"/>
                <a:gd name="connsiteX26" fmla="*/ 254127 w 1778889"/>
                <a:gd name="connsiteY26" fmla="*/ 3557778 h 4320159"/>
                <a:gd name="connsiteX27" fmla="*/ 254127 w 1778889"/>
                <a:gd name="connsiteY27" fmla="*/ 3811905 h 4320159"/>
                <a:gd name="connsiteX28" fmla="*/ 0 w 1778889"/>
                <a:gd name="connsiteY28" fmla="*/ 3811905 h 4320159"/>
                <a:gd name="connsiteX29" fmla="*/ 0 w 1778889"/>
                <a:gd name="connsiteY29" fmla="*/ 4320159 h 4320159"/>
                <a:gd name="connsiteX30" fmla="*/ 1778889 w 1778889"/>
                <a:gd name="connsiteY30" fmla="*/ 4320159 h 4320159"/>
                <a:gd name="connsiteX31" fmla="*/ 1778889 w 1778889"/>
                <a:gd name="connsiteY31" fmla="*/ 0 h 4320159"/>
                <a:gd name="connsiteX32" fmla="*/ 762381 w 1778889"/>
                <a:gd name="connsiteY32" fmla="*/ 3811905 h 4320159"/>
                <a:gd name="connsiteX33" fmla="*/ 508254 w 1778889"/>
                <a:gd name="connsiteY33" fmla="*/ 3811905 h 4320159"/>
                <a:gd name="connsiteX34" fmla="*/ 508254 w 1778889"/>
                <a:gd name="connsiteY34" fmla="*/ 3557778 h 4320159"/>
                <a:gd name="connsiteX35" fmla="*/ 762381 w 1778889"/>
                <a:gd name="connsiteY35" fmla="*/ 3557778 h 4320159"/>
                <a:gd name="connsiteX36" fmla="*/ 762381 w 1778889"/>
                <a:gd name="connsiteY36" fmla="*/ 3303651 h 4320159"/>
                <a:gd name="connsiteX37" fmla="*/ 508254 w 1778889"/>
                <a:gd name="connsiteY37" fmla="*/ 3303651 h 4320159"/>
                <a:gd name="connsiteX38" fmla="*/ 508254 w 1778889"/>
                <a:gd name="connsiteY38" fmla="*/ 3049524 h 4320159"/>
                <a:gd name="connsiteX39" fmla="*/ 762381 w 1778889"/>
                <a:gd name="connsiteY39" fmla="*/ 3049524 h 4320159"/>
                <a:gd name="connsiteX40" fmla="*/ 762381 w 1778889"/>
                <a:gd name="connsiteY40" fmla="*/ 2795397 h 4320159"/>
                <a:gd name="connsiteX41" fmla="*/ 508254 w 1778889"/>
                <a:gd name="connsiteY41" fmla="*/ 2795397 h 4320159"/>
                <a:gd name="connsiteX42" fmla="*/ 508254 w 1778889"/>
                <a:gd name="connsiteY42" fmla="*/ 2541270 h 4320159"/>
                <a:gd name="connsiteX43" fmla="*/ 762381 w 1778889"/>
                <a:gd name="connsiteY43" fmla="*/ 2541270 h 4320159"/>
                <a:gd name="connsiteX44" fmla="*/ 762381 w 1778889"/>
                <a:gd name="connsiteY44" fmla="*/ 2287143 h 4320159"/>
                <a:gd name="connsiteX45" fmla="*/ 508254 w 1778889"/>
                <a:gd name="connsiteY45" fmla="*/ 2287143 h 4320159"/>
                <a:gd name="connsiteX46" fmla="*/ 508254 w 1778889"/>
                <a:gd name="connsiteY46" fmla="*/ 2033016 h 4320159"/>
                <a:gd name="connsiteX47" fmla="*/ 762381 w 1778889"/>
                <a:gd name="connsiteY47" fmla="*/ 2033016 h 4320159"/>
                <a:gd name="connsiteX48" fmla="*/ 762381 w 1778889"/>
                <a:gd name="connsiteY48" fmla="*/ 1778889 h 4320159"/>
                <a:gd name="connsiteX49" fmla="*/ 508254 w 1778889"/>
                <a:gd name="connsiteY49" fmla="*/ 1778889 h 4320159"/>
                <a:gd name="connsiteX50" fmla="*/ 508254 w 1778889"/>
                <a:gd name="connsiteY50" fmla="*/ 1524762 h 4320159"/>
                <a:gd name="connsiteX51" fmla="*/ 762381 w 1778889"/>
                <a:gd name="connsiteY51" fmla="*/ 1524762 h 4320159"/>
                <a:gd name="connsiteX52" fmla="*/ 762381 w 1778889"/>
                <a:gd name="connsiteY52" fmla="*/ 1270635 h 4320159"/>
                <a:gd name="connsiteX53" fmla="*/ 508254 w 1778889"/>
                <a:gd name="connsiteY53" fmla="*/ 1270635 h 4320159"/>
                <a:gd name="connsiteX54" fmla="*/ 508254 w 1778889"/>
                <a:gd name="connsiteY54" fmla="*/ 1016508 h 4320159"/>
                <a:gd name="connsiteX55" fmla="*/ 762381 w 1778889"/>
                <a:gd name="connsiteY55" fmla="*/ 1016508 h 4320159"/>
                <a:gd name="connsiteX56" fmla="*/ 762381 w 1778889"/>
                <a:gd name="connsiteY56" fmla="*/ 762381 h 4320159"/>
                <a:gd name="connsiteX57" fmla="*/ 508254 w 1778889"/>
                <a:gd name="connsiteY57" fmla="*/ 762381 h 4320159"/>
                <a:gd name="connsiteX58" fmla="*/ 508254 w 1778889"/>
                <a:gd name="connsiteY58" fmla="*/ 508254 h 4320159"/>
                <a:gd name="connsiteX59" fmla="*/ 762381 w 1778889"/>
                <a:gd name="connsiteY59" fmla="*/ 508254 h 4320159"/>
                <a:gd name="connsiteX60" fmla="*/ 1270635 w 1778889"/>
                <a:gd name="connsiteY60" fmla="*/ 3811905 h 4320159"/>
                <a:gd name="connsiteX61" fmla="*/ 1016508 w 1778889"/>
                <a:gd name="connsiteY61" fmla="*/ 3811905 h 4320159"/>
                <a:gd name="connsiteX62" fmla="*/ 1016508 w 1778889"/>
                <a:gd name="connsiteY62" fmla="*/ 3557778 h 4320159"/>
                <a:gd name="connsiteX63" fmla="*/ 1270635 w 1778889"/>
                <a:gd name="connsiteY63" fmla="*/ 3557778 h 4320159"/>
                <a:gd name="connsiteX64" fmla="*/ 1270635 w 1778889"/>
                <a:gd name="connsiteY64" fmla="*/ 3303651 h 4320159"/>
                <a:gd name="connsiteX65" fmla="*/ 1016508 w 1778889"/>
                <a:gd name="connsiteY65" fmla="*/ 3303651 h 4320159"/>
                <a:gd name="connsiteX66" fmla="*/ 1016508 w 1778889"/>
                <a:gd name="connsiteY66" fmla="*/ 3049524 h 4320159"/>
                <a:gd name="connsiteX67" fmla="*/ 1270635 w 1778889"/>
                <a:gd name="connsiteY67" fmla="*/ 3049524 h 4320159"/>
                <a:gd name="connsiteX68" fmla="*/ 1270635 w 1778889"/>
                <a:gd name="connsiteY68" fmla="*/ 2795397 h 4320159"/>
                <a:gd name="connsiteX69" fmla="*/ 1016508 w 1778889"/>
                <a:gd name="connsiteY69" fmla="*/ 2795397 h 4320159"/>
                <a:gd name="connsiteX70" fmla="*/ 1016508 w 1778889"/>
                <a:gd name="connsiteY70" fmla="*/ 2541270 h 4320159"/>
                <a:gd name="connsiteX71" fmla="*/ 1270635 w 1778889"/>
                <a:gd name="connsiteY71" fmla="*/ 2541270 h 4320159"/>
                <a:gd name="connsiteX72" fmla="*/ 1270635 w 1778889"/>
                <a:gd name="connsiteY72" fmla="*/ 2287143 h 4320159"/>
                <a:gd name="connsiteX73" fmla="*/ 1016508 w 1778889"/>
                <a:gd name="connsiteY73" fmla="*/ 2287143 h 4320159"/>
                <a:gd name="connsiteX74" fmla="*/ 1016508 w 1778889"/>
                <a:gd name="connsiteY74" fmla="*/ 2033016 h 4320159"/>
                <a:gd name="connsiteX75" fmla="*/ 1270635 w 1778889"/>
                <a:gd name="connsiteY75" fmla="*/ 2033016 h 4320159"/>
                <a:gd name="connsiteX76" fmla="*/ 1270635 w 1778889"/>
                <a:gd name="connsiteY76" fmla="*/ 1778889 h 4320159"/>
                <a:gd name="connsiteX77" fmla="*/ 1016508 w 1778889"/>
                <a:gd name="connsiteY77" fmla="*/ 1778889 h 4320159"/>
                <a:gd name="connsiteX78" fmla="*/ 1016508 w 1778889"/>
                <a:gd name="connsiteY78" fmla="*/ 1524762 h 4320159"/>
                <a:gd name="connsiteX79" fmla="*/ 1270635 w 1778889"/>
                <a:gd name="connsiteY79" fmla="*/ 1524762 h 4320159"/>
                <a:gd name="connsiteX80" fmla="*/ 1270635 w 1778889"/>
                <a:gd name="connsiteY80" fmla="*/ 1270635 h 4320159"/>
                <a:gd name="connsiteX81" fmla="*/ 1016508 w 1778889"/>
                <a:gd name="connsiteY81" fmla="*/ 1270635 h 4320159"/>
                <a:gd name="connsiteX82" fmla="*/ 1016508 w 1778889"/>
                <a:gd name="connsiteY82" fmla="*/ 1016508 h 4320159"/>
                <a:gd name="connsiteX83" fmla="*/ 1270635 w 1778889"/>
                <a:gd name="connsiteY83" fmla="*/ 1016508 h 4320159"/>
                <a:gd name="connsiteX84" fmla="*/ 1270635 w 1778889"/>
                <a:gd name="connsiteY84" fmla="*/ 762381 h 4320159"/>
                <a:gd name="connsiteX85" fmla="*/ 1016508 w 1778889"/>
                <a:gd name="connsiteY85" fmla="*/ 762381 h 4320159"/>
                <a:gd name="connsiteX86" fmla="*/ 1016508 w 1778889"/>
                <a:gd name="connsiteY86" fmla="*/ 508254 h 4320159"/>
                <a:gd name="connsiteX87" fmla="*/ 1270635 w 1778889"/>
                <a:gd name="connsiteY87" fmla="*/ 508254 h 432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78889" h="4320159">
                  <a:moveTo>
                    <a:pt x="0" y="0"/>
                  </a:moveTo>
                  <a:lnTo>
                    <a:pt x="0" y="508254"/>
                  </a:lnTo>
                  <a:lnTo>
                    <a:pt x="254127" y="508254"/>
                  </a:lnTo>
                  <a:lnTo>
                    <a:pt x="254127" y="762381"/>
                  </a:lnTo>
                  <a:lnTo>
                    <a:pt x="0" y="762381"/>
                  </a:lnTo>
                  <a:lnTo>
                    <a:pt x="0" y="1016508"/>
                  </a:lnTo>
                  <a:lnTo>
                    <a:pt x="254127" y="1016508"/>
                  </a:lnTo>
                  <a:lnTo>
                    <a:pt x="254127" y="1270635"/>
                  </a:lnTo>
                  <a:lnTo>
                    <a:pt x="0" y="1270635"/>
                  </a:lnTo>
                  <a:lnTo>
                    <a:pt x="0" y="1524762"/>
                  </a:lnTo>
                  <a:lnTo>
                    <a:pt x="254127" y="1524762"/>
                  </a:lnTo>
                  <a:lnTo>
                    <a:pt x="254127" y="1778889"/>
                  </a:lnTo>
                  <a:lnTo>
                    <a:pt x="0" y="1778889"/>
                  </a:lnTo>
                  <a:lnTo>
                    <a:pt x="0" y="2033016"/>
                  </a:lnTo>
                  <a:lnTo>
                    <a:pt x="254127" y="2033016"/>
                  </a:lnTo>
                  <a:lnTo>
                    <a:pt x="254127" y="2287143"/>
                  </a:lnTo>
                  <a:lnTo>
                    <a:pt x="0" y="2287143"/>
                  </a:lnTo>
                  <a:lnTo>
                    <a:pt x="0" y="2541270"/>
                  </a:lnTo>
                  <a:lnTo>
                    <a:pt x="254127" y="2541270"/>
                  </a:lnTo>
                  <a:lnTo>
                    <a:pt x="254127" y="2795397"/>
                  </a:lnTo>
                  <a:lnTo>
                    <a:pt x="0" y="2795397"/>
                  </a:lnTo>
                  <a:lnTo>
                    <a:pt x="0" y="3049524"/>
                  </a:lnTo>
                  <a:lnTo>
                    <a:pt x="254127" y="3049524"/>
                  </a:lnTo>
                  <a:lnTo>
                    <a:pt x="254127" y="3303651"/>
                  </a:lnTo>
                  <a:lnTo>
                    <a:pt x="0" y="3303651"/>
                  </a:lnTo>
                  <a:lnTo>
                    <a:pt x="0" y="3557778"/>
                  </a:lnTo>
                  <a:lnTo>
                    <a:pt x="254127" y="3557778"/>
                  </a:lnTo>
                  <a:lnTo>
                    <a:pt x="254127" y="3811905"/>
                  </a:lnTo>
                  <a:lnTo>
                    <a:pt x="0" y="3811905"/>
                  </a:lnTo>
                  <a:lnTo>
                    <a:pt x="0" y="4320159"/>
                  </a:lnTo>
                  <a:lnTo>
                    <a:pt x="1778889" y="4320159"/>
                  </a:lnTo>
                  <a:lnTo>
                    <a:pt x="1778889" y="0"/>
                  </a:lnTo>
                  <a:close/>
                  <a:moveTo>
                    <a:pt x="762381" y="3811905"/>
                  </a:moveTo>
                  <a:lnTo>
                    <a:pt x="508254" y="3811905"/>
                  </a:lnTo>
                  <a:lnTo>
                    <a:pt x="508254" y="3557778"/>
                  </a:lnTo>
                  <a:lnTo>
                    <a:pt x="762381" y="3557778"/>
                  </a:lnTo>
                  <a:close/>
                  <a:moveTo>
                    <a:pt x="762381" y="3303651"/>
                  </a:moveTo>
                  <a:lnTo>
                    <a:pt x="508254" y="3303651"/>
                  </a:lnTo>
                  <a:lnTo>
                    <a:pt x="508254" y="3049524"/>
                  </a:lnTo>
                  <a:lnTo>
                    <a:pt x="762381" y="3049524"/>
                  </a:lnTo>
                  <a:close/>
                  <a:moveTo>
                    <a:pt x="762381" y="2795397"/>
                  </a:moveTo>
                  <a:lnTo>
                    <a:pt x="508254" y="2795397"/>
                  </a:lnTo>
                  <a:lnTo>
                    <a:pt x="508254" y="2541270"/>
                  </a:lnTo>
                  <a:lnTo>
                    <a:pt x="762381" y="2541270"/>
                  </a:lnTo>
                  <a:close/>
                  <a:moveTo>
                    <a:pt x="762381" y="2287143"/>
                  </a:moveTo>
                  <a:lnTo>
                    <a:pt x="508254" y="2287143"/>
                  </a:lnTo>
                  <a:lnTo>
                    <a:pt x="508254" y="2033016"/>
                  </a:lnTo>
                  <a:lnTo>
                    <a:pt x="762381" y="2033016"/>
                  </a:lnTo>
                  <a:close/>
                  <a:moveTo>
                    <a:pt x="762381" y="1778889"/>
                  </a:moveTo>
                  <a:lnTo>
                    <a:pt x="508254" y="1778889"/>
                  </a:lnTo>
                  <a:lnTo>
                    <a:pt x="508254" y="1524762"/>
                  </a:lnTo>
                  <a:lnTo>
                    <a:pt x="762381" y="1524762"/>
                  </a:lnTo>
                  <a:close/>
                  <a:moveTo>
                    <a:pt x="762381" y="1270635"/>
                  </a:moveTo>
                  <a:lnTo>
                    <a:pt x="508254" y="1270635"/>
                  </a:lnTo>
                  <a:lnTo>
                    <a:pt x="508254" y="1016508"/>
                  </a:lnTo>
                  <a:lnTo>
                    <a:pt x="762381" y="1016508"/>
                  </a:lnTo>
                  <a:close/>
                  <a:moveTo>
                    <a:pt x="762381" y="762381"/>
                  </a:moveTo>
                  <a:lnTo>
                    <a:pt x="508254" y="762381"/>
                  </a:lnTo>
                  <a:lnTo>
                    <a:pt x="508254" y="508254"/>
                  </a:lnTo>
                  <a:lnTo>
                    <a:pt x="762381" y="508254"/>
                  </a:lnTo>
                  <a:close/>
                  <a:moveTo>
                    <a:pt x="1270635" y="3811905"/>
                  </a:moveTo>
                  <a:lnTo>
                    <a:pt x="1016508" y="3811905"/>
                  </a:lnTo>
                  <a:lnTo>
                    <a:pt x="1016508" y="3557778"/>
                  </a:lnTo>
                  <a:lnTo>
                    <a:pt x="1270635" y="3557778"/>
                  </a:lnTo>
                  <a:close/>
                  <a:moveTo>
                    <a:pt x="1270635" y="3303651"/>
                  </a:moveTo>
                  <a:lnTo>
                    <a:pt x="1016508" y="3303651"/>
                  </a:lnTo>
                  <a:lnTo>
                    <a:pt x="1016508" y="3049524"/>
                  </a:lnTo>
                  <a:lnTo>
                    <a:pt x="1270635" y="3049524"/>
                  </a:lnTo>
                  <a:close/>
                  <a:moveTo>
                    <a:pt x="1270635" y="2795397"/>
                  </a:moveTo>
                  <a:lnTo>
                    <a:pt x="1016508" y="2795397"/>
                  </a:lnTo>
                  <a:lnTo>
                    <a:pt x="1016508" y="2541270"/>
                  </a:lnTo>
                  <a:lnTo>
                    <a:pt x="1270635" y="2541270"/>
                  </a:lnTo>
                  <a:close/>
                  <a:moveTo>
                    <a:pt x="1270635" y="2287143"/>
                  </a:moveTo>
                  <a:lnTo>
                    <a:pt x="1016508" y="2287143"/>
                  </a:lnTo>
                  <a:lnTo>
                    <a:pt x="1016508" y="2033016"/>
                  </a:lnTo>
                  <a:lnTo>
                    <a:pt x="1270635" y="2033016"/>
                  </a:lnTo>
                  <a:close/>
                  <a:moveTo>
                    <a:pt x="1270635" y="1778889"/>
                  </a:moveTo>
                  <a:lnTo>
                    <a:pt x="1016508" y="1778889"/>
                  </a:lnTo>
                  <a:lnTo>
                    <a:pt x="1016508" y="1524762"/>
                  </a:lnTo>
                  <a:lnTo>
                    <a:pt x="1270635" y="1524762"/>
                  </a:lnTo>
                  <a:close/>
                  <a:moveTo>
                    <a:pt x="1270635" y="1270635"/>
                  </a:moveTo>
                  <a:lnTo>
                    <a:pt x="1016508" y="1270635"/>
                  </a:lnTo>
                  <a:lnTo>
                    <a:pt x="1016508" y="1016508"/>
                  </a:lnTo>
                  <a:lnTo>
                    <a:pt x="1270635" y="1016508"/>
                  </a:lnTo>
                  <a:close/>
                  <a:moveTo>
                    <a:pt x="1270635" y="762381"/>
                  </a:moveTo>
                  <a:lnTo>
                    <a:pt x="1016508" y="762381"/>
                  </a:lnTo>
                  <a:lnTo>
                    <a:pt x="1016508" y="508254"/>
                  </a:lnTo>
                  <a:lnTo>
                    <a:pt x="1270635" y="5082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714374" y="1548207"/>
            <a:ext cx="126213" cy="4000612"/>
          </a:xfrm>
          <a:prstGeom prst="rect">
            <a:avLst/>
          </a:prstGeom>
          <a:gradFill flip="none" rotWithShape="1">
            <a:gsLst>
              <a:gs pos="0">
                <a:srgbClr val="FA5A65"/>
              </a:gs>
              <a:gs pos="50400">
                <a:srgbClr val="BC3522"/>
              </a:gs>
              <a:gs pos="100000">
                <a:srgbClr val="8F000A"/>
              </a:gs>
            </a:gsLst>
            <a:lin ang="5400000" scaled="1"/>
            <a:tileRect/>
          </a:gradFill>
          <a:ln>
            <a:noFill/>
          </a:ln>
          <a:effectLst>
            <a:outerShdw blurRad="444500" dist="190500" dir="5400000" algn="ctr" rotWithShape="0">
              <a:srgbClr val="8F000A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30" name="组合 29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46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32" name="组合 31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35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标题 1"/>
          <p:cNvSpPr>
            <a:spLocks noGrp="1"/>
          </p:cNvSpPr>
          <p:nvPr>
            <p:ph type="title"/>
          </p:nvPr>
        </p:nvSpPr>
        <p:spPr>
          <a:xfrm>
            <a:off x="1702592" y="1944163"/>
            <a:ext cx="6971508" cy="2282402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8" name="标题 1"/>
          <p:cNvSpPr txBox="1"/>
          <p:nvPr userDrawn="1"/>
        </p:nvSpPr>
        <p:spPr>
          <a:xfrm>
            <a:off x="1689496" y="4393592"/>
            <a:ext cx="6984604" cy="1039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2000" b="0" dirty="0"/>
          </a:p>
        </p:txBody>
      </p:sp>
      <p:sp>
        <p:nvSpPr>
          <p:cNvPr id="6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3" name="直接连接符 62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689496" y="4364094"/>
            <a:ext cx="6984604" cy="850666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CN" sz="2000" b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天空, 户外, 水, 船&#10;&#10;描述已自动生成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>
          <a:xfrm>
            <a:off x="-1" y="-1"/>
            <a:ext cx="9692377" cy="5451962"/>
          </a:xfrm>
          <a:prstGeom prst="rect">
            <a:avLst/>
          </a:prstGeom>
        </p:spPr>
      </p:pic>
      <p:sp>
        <p:nvSpPr>
          <p:cNvPr id="7" name="矩形: 圆角 57"/>
          <p:cNvSpPr/>
          <p:nvPr userDrawn="1"/>
        </p:nvSpPr>
        <p:spPr>
          <a:xfrm>
            <a:off x="-1" y="-1"/>
            <a:ext cx="9692377" cy="54519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7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>
              <a:solidFill>
                <a:srgbClr val="BC35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: 圆角 52"/>
          <p:cNvSpPr/>
          <p:nvPr userDrawn="1"/>
        </p:nvSpPr>
        <p:spPr>
          <a:xfrm>
            <a:off x="1" y="-1"/>
            <a:ext cx="9692377" cy="54519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>
              <a:solidFill>
                <a:srgbClr val="BC35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3" name="日期占位符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5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29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18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0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37735" y="4073350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/>
            </a:lvl1pPr>
          </a:lstStyle>
          <a:p>
            <a:pPr algn="ctr"/>
            <a:r>
              <a:rPr lang="en-US" altLang="zh-CN" sz="4400" b="1" dirty="0"/>
              <a:t>Big Idea Text with Emphasis</a:t>
            </a:r>
            <a:endParaRPr lang="zh-CN" altLang="en-US" sz="44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9" name="组合 58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58" name="组合 57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56" name="组合 55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43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文本占位符 2"/>
          <p:cNvSpPr>
            <a:spLocks noGrp="1"/>
          </p:cNvSpPr>
          <p:nvPr>
            <p:ph idx="1" hasCustomPrompt="1"/>
          </p:nvPr>
        </p:nvSpPr>
        <p:spPr>
          <a:xfrm>
            <a:off x="698500" y="1268413"/>
            <a:ext cx="107569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6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9" name="组合 58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58" name="组合 57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56" name="组合 55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43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文本占位符 2"/>
          <p:cNvSpPr>
            <a:spLocks noGrp="1"/>
          </p:cNvSpPr>
          <p:nvPr>
            <p:ph idx="1" hasCustomPrompt="1"/>
          </p:nvPr>
        </p:nvSpPr>
        <p:spPr>
          <a:xfrm>
            <a:off x="698500" y="1676400"/>
            <a:ext cx="10756900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39399" y="976246"/>
            <a:ext cx="9315899" cy="581168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39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25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14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68461"/>
            <a:ext cx="5181600" cy="460850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568461"/>
            <a:ext cx="5181600" cy="460850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39399" y="976246"/>
            <a:ext cx="9315899" cy="581168"/>
          </a:xfrm>
        </p:spPr>
        <p:txBody>
          <a:bodyPr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1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7" name="组合 16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0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0080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C35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1874839"/>
            <a:ext cx="5157787" cy="43148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0080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3522"/>
              </a:buClr>
              <a:buFont typeface="微软雅黑" panose="020B0503020204020204" pitchFamily="34" charset="-12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1874839"/>
            <a:ext cx="5183188" cy="43148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2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8" name="组合 17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1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62000" y="1473200"/>
            <a:ext cx="10593388" cy="438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496675" y="6586154"/>
            <a:ext cx="0" cy="271846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916935" y="260350"/>
            <a:ext cx="2048053" cy="399864"/>
            <a:chOff x="9380777" y="-2794242"/>
            <a:chExt cx="4452911" cy="86939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9380777" y="-2794242"/>
              <a:ext cx="4452911" cy="544428"/>
              <a:chOff x="9380777" y="-2794242"/>
              <a:chExt cx="4452911" cy="544428"/>
            </a:xfrm>
          </p:grpSpPr>
          <p:sp>
            <p:nvSpPr>
              <p:cNvPr id="31" name="任意多边形: 形状 12"/>
              <p:cNvSpPr/>
              <p:nvPr/>
            </p:nvSpPr>
            <p:spPr>
              <a:xfrm>
                <a:off x="12082547" y="-2627170"/>
                <a:ext cx="282575" cy="329671"/>
              </a:xfrm>
              <a:custGeom>
                <a:avLst/>
                <a:gdLst>
                  <a:gd name="connsiteX0" fmla="*/ 244074 w 282574"/>
                  <a:gd name="connsiteY0" fmla="*/ 130573 h 329670"/>
                  <a:gd name="connsiteX1" fmla="*/ 319899 w 282574"/>
                  <a:gd name="connsiteY1" fmla="*/ 54749 h 329670"/>
                  <a:gd name="connsiteX2" fmla="*/ 54749 w 282574"/>
                  <a:gd name="connsiteY2" fmla="*/ 54749 h 329670"/>
                  <a:gd name="connsiteX3" fmla="*/ 54749 w 282574"/>
                  <a:gd name="connsiteY3" fmla="*/ 319898 h 329670"/>
                  <a:gd name="connsiteX4" fmla="*/ 187088 w 282574"/>
                  <a:gd name="connsiteY4" fmla="*/ 374530 h 329670"/>
                  <a:gd name="connsiteX5" fmla="*/ 319428 w 282574"/>
                  <a:gd name="connsiteY5" fmla="*/ 319898 h 329670"/>
                  <a:gd name="connsiteX6" fmla="*/ 243603 w 282574"/>
                  <a:gd name="connsiteY6" fmla="*/ 244074 h 329670"/>
                  <a:gd name="connsiteX7" fmla="*/ 130102 w 282574"/>
                  <a:gd name="connsiteY7" fmla="*/ 244074 h 329670"/>
                  <a:gd name="connsiteX8" fmla="*/ 130102 w 282574"/>
                  <a:gd name="connsiteY8" fmla="*/ 130573 h 329670"/>
                  <a:gd name="connsiteX9" fmla="*/ 244074 w 282574"/>
                  <a:gd name="connsiteY9" fmla="*/ 130573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574" h="329670">
                    <a:moveTo>
                      <a:pt x="244074" y="130573"/>
                    </a:moveTo>
                    <a:lnTo>
                      <a:pt x="319899" y="54749"/>
                    </a:lnTo>
                    <a:cubicBezTo>
                      <a:pt x="246900" y="-18250"/>
                      <a:pt x="127748" y="-18250"/>
                      <a:pt x="54749" y="54749"/>
                    </a:cubicBezTo>
                    <a:cubicBezTo>
                      <a:pt x="-18250" y="127747"/>
                      <a:pt x="-18250" y="246900"/>
                      <a:pt x="54749" y="319898"/>
                    </a:cubicBezTo>
                    <a:cubicBezTo>
                      <a:pt x="91484" y="356633"/>
                      <a:pt x="139050" y="374530"/>
                      <a:pt x="187088" y="374530"/>
                    </a:cubicBezTo>
                    <a:cubicBezTo>
                      <a:pt x="235126" y="374530"/>
                      <a:pt x="283164" y="356162"/>
                      <a:pt x="319428" y="319898"/>
                    </a:cubicBezTo>
                    <a:lnTo>
                      <a:pt x="243603" y="244074"/>
                    </a:lnTo>
                    <a:cubicBezTo>
                      <a:pt x="212049" y="275157"/>
                      <a:pt x="161186" y="275628"/>
                      <a:pt x="130102" y="244074"/>
                    </a:cubicBezTo>
                    <a:cubicBezTo>
                      <a:pt x="99019" y="212991"/>
                      <a:pt x="99019" y="161656"/>
                      <a:pt x="130102" y="130573"/>
                    </a:cubicBezTo>
                    <a:cubicBezTo>
                      <a:pt x="161656" y="99490"/>
                      <a:pt x="212520" y="99490"/>
                      <a:pt x="244074" y="130573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13"/>
              <p:cNvSpPr/>
              <p:nvPr/>
            </p:nvSpPr>
            <p:spPr>
              <a:xfrm>
                <a:off x="12434942" y="-2627052"/>
                <a:ext cx="329671" cy="329671"/>
              </a:xfrm>
              <a:custGeom>
                <a:avLst/>
                <a:gdLst>
                  <a:gd name="connsiteX0" fmla="*/ 187442 w 329670"/>
                  <a:gd name="connsiteY0" fmla="*/ 0 h 329670"/>
                  <a:gd name="connsiteX1" fmla="*/ 0 w 329670"/>
                  <a:gd name="connsiteY1" fmla="*/ 187441 h 329670"/>
                  <a:gd name="connsiteX2" fmla="*/ 187442 w 329670"/>
                  <a:gd name="connsiteY2" fmla="*/ 374883 h 329670"/>
                  <a:gd name="connsiteX3" fmla="*/ 374883 w 329670"/>
                  <a:gd name="connsiteY3" fmla="*/ 187441 h 329670"/>
                  <a:gd name="connsiteX4" fmla="*/ 187442 w 329670"/>
                  <a:gd name="connsiteY4" fmla="*/ 0 h 329670"/>
                  <a:gd name="connsiteX5" fmla="*/ 187442 w 329670"/>
                  <a:gd name="connsiteY5" fmla="*/ 267504 h 329670"/>
                  <a:gd name="connsiteX6" fmla="*/ 107378 w 329670"/>
                  <a:gd name="connsiteY6" fmla="*/ 187441 h 329670"/>
                  <a:gd name="connsiteX7" fmla="*/ 187442 w 329670"/>
                  <a:gd name="connsiteY7" fmla="*/ 107379 h 329670"/>
                  <a:gd name="connsiteX8" fmla="*/ 267504 w 329670"/>
                  <a:gd name="connsiteY8" fmla="*/ 187441 h 329670"/>
                  <a:gd name="connsiteX9" fmla="*/ 187442 w 329670"/>
                  <a:gd name="connsiteY9" fmla="*/ 26750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670" h="329670">
                    <a:moveTo>
                      <a:pt x="187442" y="0"/>
                    </a:moveTo>
                    <a:cubicBezTo>
                      <a:pt x="84302" y="0"/>
                      <a:pt x="0" y="83831"/>
                      <a:pt x="0" y="187441"/>
                    </a:cubicBezTo>
                    <a:cubicBezTo>
                      <a:pt x="0" y="290581"/>
                      <a:pt x="83831" y="374883"/>
                      <a:pt x="187442" y="374883"/>
                    </a:cubicBezTo>
                    <a:cubicBezTo>
                      <a:pt x="290581" y="374883"/>
                      <a:pt x="374883" y="291052"/>
                      <a:pt x="374883" y="187441"/>
                    </a:cubicBezTo>
                    <a:cubicBezTo>
                      <a:pt x="374883" y="83831"/>
                      <a:pt x="290581" y="0"/>
                      <a:pt x="187442" y="0"/>
                    </a:cubicBezTo>
                    <a:close/>
                    <a:moveTo>
                      <a:pt x="187442" y="267504"/>
                    </a:moveTo>
                    <a:cubicBezTo>
                      <a:pt x="143171" y="267504"/>
                      <a:pt x="107378" y="231712"/>
                      <a:pt x="107378" y="187441"/>
                    </a:cubicBezTo>
                    <a:cubicBezTo>
                      <a:pt x="107378" y="143171"/>
                      <a:pt x="143171" y="107379"/>
                      <a:pt x="187442" y="107379"/>
                    </a:cubicBezTo>
                    <a:cubicBezTo>
                      <a:pt x="231711" y="107379"/>
                      <a:pt x="267504" y="143171"/>
                      <a:pt x="267504" y="187441"/>
                    </a:cubicBezTo>
                    <a:cubicBezTo>
                      <a:pt x="267975" y="231712"/>
                      <a:pt x="231711" y="267504"/>
                      <a:pt x="187442" y="267504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14"/>
              <p:cNvSpPr/>
              <p:nvPr/>
            </p:nvSpPr>
            <p:spPr>
              <a:xfrm>
                <a:off x="9814530" y="-2794242"/>
                <a:ext cx="282575" cy="518054"/>
              </a:xfrm>
              <a:custGeom>
                <a:avLst/>
                <a:gdLst>
                  <a:gd name="connsiteX0" fmla="*/ 160597 w 282574"/>
                  <a:gd name="connsiteY0" fmla="*/ 157300 h 518054"/>
                  <a:gd name="connsiteX1" fmla="*/ 53689 w 282574"/>
                  <a:gd name="connsiteY1" fmla="*/ 198744 h 518054"/>
                  <a:gd name="connsiteX2" fmla="*/ 53689 w 282574"/>
                  <a:gd name="connsiteY2" fmla="*/ 0 h 518054"/>
                  <a:gd name="connsiteX3" fmla="*/ 0 w 282574"/>
                  <a:gd name="connsiteY3" fmla="*/ 0 h 518054"/>
                  <a:gd name="connsiteX4" fmla="*/ 0 w 282574"/>
                  <a:gd name="connsiteY4" fmla="*/ 317897 h 518054"/>
                  <a:gd name="connsiteX5" fmla="*/ 0 w 282574"/>
                  <a:gd name="connsiteY5" fmla="*/ 543486 h 518054"/>
                  <a:gd name="connsiteX6" fmla="*/ 0 w 282574"/>
                  <a:gd name="connsiteY6" fmla="*/ 543015 h 518054"/>
                  <a:gd name="connsiteX7" fmla="*/ 53689 w 282574"/>
                  <a:gd name="connsiteY7" fmla="*/ 543015 h 518054"/>
                  <a:gd name="connsiteX8" fmla="*/ 53689 w 282574"/>
                  <a:gd name="connsiteY8" fmla="*/ 543486 h 518054"/>
                  <a:gd name="connsiteX9" fmla="*/ 53689 w 282574"/>
                  <a:gd name="connsiteY9" fmla="*/ 317897 h 518054"/>
                  <a:gd name="connsiteX10" fmla="*/ 160597 w 282574"/>
                  <a:gd name="connsiteY10" fmla="*/ 210989 h 518054"/>
                  <a:gd name="connsiteX11" fmla="*/ 267975 w 282574"/>
                  <a:gd name="connsiteY11" fmla="*/ 317897 h 518054"/>
                  <a:gd name="connsiteX12" fmla="*/ 267975 w 282574"/>
                  <a:gd name="connsiteY12" fmla="*/ 543015 h 518054"/>
                  <a:gd name="connsiteX13" fmla="*/ 321665 w 282574"/>
                  <a:gd name="connsiteY13" fmla="*/ 543015 h 518054"/>
                  <a:gd name="connsiteX14" fmla="*/ 321665 w 282574"/>
                  <a:gd name="connsiteY14" fmla="*/ 317897 h 518054"/>
                  <a:gd name="connsiteX15" fmla="*/ 160597 w 282574"/>
                  <a:gd name="connsiteY15" fmla="*/ 15730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574" h="518054">
                    <a:moveTo>
                      <a:pt x="160597" y="157300"/>
                    </a:moveTo>
                    <a:cubicBezTo>
                      <a:pt x="119623" y="157300"/>
                      <a:pt x="81947" y="172842"/>
                      <a:pt x="53689" y="198744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317897"/>
                    </a:lnTo>
                    <a:lnTo>
                      <a:pt x="0" y="543486"/>
                    </a:lnTo>
                    <a:lnTo>
                      <a:pt x="0" y="543015"/>
                    </a:lnTo>
                    <a:lnTo>
                      <a:pt x="53689" y="543015"/>
                    </a:lnTo>
                    <a:lnTo>
                      <a:pt x="53689" y="543486"/>
                    </a:lnTo>
                    <a:lnTo>
                      <a:pt x="53689" y="317897"/>
                    </a:lnTo>
                    <a:cubicBezTo>
                      <a:pt x="53689" y="259027"/>
                      <a:pt x="101727" y="210989"/>
                      <a:pt x="160597" y="210989"/>
                    </a:cubicBezTo>
                    <a:cubicBezTo>
                      <a:pt x="219467" y="210989"/>
                      <a:pt x="267975" y="259027"/>
                      <a:pt x="267975" y="317897"/>
                    </a:cubicBezTo>
                    <a:lnTo>
                      <a:pt x="267975" y="543015"/>
                    </a:lnTo>
                    <a:lnTo>
                      <a:pt x="321665" y="543015"/>
                    </a:lnTo>
                    <a:lnTo>
                      <a:pt x="321665" y="317897"/>
                    </a:lnTo>
                    <a:cubicBezTo>
                      <a:pt x="321194" y="229357"/>
                      <a:pt x="249137" y="157300"/>
                      <a:pt x="160597" y="15730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15"/>
              <p:cNvSpPr/>
              <p:nvPr/>
            </p:nvSpPr>
            <p:spPr>
              <a:xfrm>
                <a:off x="11446400" y="-2628936"/>
                <a:ext cx="376767" cy="376767"/>
              </a:xfrm>
              <a:custGeom>
                <a:avLst/>
                <a:gdLst>
                  <a:gd name="connsiteX0" fmla="*/ 188854 w 376766"/>
                  <a:gd name="connsiteY0" fmla="*/ 0 h 376766"/>
                  <a:gd name="connsiteX1" fmla="*/ 0 w 376766"/>
                  <a:gd name="connsiteY1" fmla="*/ 191209 h 376766"/>
                  <a:gd name="connsiteX2" fmla="*/ 188854 w 376766"/>
                  <a:gd name="connsiteY2" fmla="*/ 377709 h 376766"/>
                  <a:gd name="connsiteX3" fmla="*/ 350393 w 376766"/>
                  <a:gd name="connsiteY3" fmla="*/ 289168 h 376766"/>
                  <a:gd name="connsiteX4" fmla="*/ 304710 w 376766"/>
                  <a:gd name="connsiteY4" fmla="*/ 261382 h 376766"/>
                  <a:gd name="connsiteX5" fmla="*/ 188854 w 376766"/>
                  <a:gd name="connsiteY5" fmla="*/ 324019 h 376766"/>
                  <a:gd name="connsiteX6" fmla="*/ 56044 w 376766"/>
                  <a:gd name="connsiteY6" fmla="*/ 218054 h 376766"/>
                  <a:gd name="connsiteX7" fmla="*/ 377238 w 376766"/>
                  <a:gd name="connsiteY7" fmla="*/ 218054 h 376766"/>
                  <a:gd name="connsiteX8" fmla="*/ 377238 w 376766"/>
                  <a:gd name="connsiteY8" fmla="*/ 190738 h 376766"/>
                  <a:gd name="connsiteX9" fmla="*/ 188854 w 376766"/>
                  <a:gd name="connsiteY9" fmla="*/ 0 h 376766"/>
                  <a:gd name="connsiteX10" fmla="*/ 56044 w 376766"/>
                  <a:gd name="connsiteY10" fmla="*/ 163893 h 376766"/>
                  <a:gd name="connsiteX11" fmla="*/ 188854 w 376766"/>
                  <a:gd name="connsiteY11" fmla="*/ 53218 h 376766"/>
                  <a:gd name="connsiteX12" fmla="*/ 321664 w 376766"/>
                  <a:gd name="connsiteY12" fmla="*/ 163893 h 376766"/>
                  <a:gd name="connsiteX13" fmla="*/ 56044 w 376766"/>
                  <a:gd name="connsiteY13" fmla="*/ 163893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766" h="376766">
                    <a:moveTo>
                      <a:pt x="188854" y="0"/>
                    </a:moveTo>
                    <a:cubicBezTo>
                      <a:pt x="82889" y="0"/>
                      <a:pt x="0" y="83831"/>
                      <a:pt x="0" y="191209"/>
                    </a:cubicBezTo>
                    <a:cubicBezTo>
                      <a:pt x="0" y="295762"/>
                      <a:pt x="82889" y="377709"/>
                      <a:pt x="188854" y="377709"/>
                    </a:cubicBezTo>
                    <a:cubicBezTo>
                      <a:pt x="256201" y="377709"/>
                      <a:pt x="316484" y="344742"/>
                      <a:pt x="350393" y="289168"/>
                    </a:cubicBezTo>
                    <a:lnTo>
                      <a:pt x="304710" y="261382"/>
                    </a:lnTo>
                    <a:cubicBezTo>
                      <a:pt x="280220" y="301413"/>
                      <a:pt x="238305" y="324019"/>
                      <a:pt x="188854" y="324019"/>
                    </a:cubicBezTo>
                    <a:cubicBezTo>
                      <a:pt x="121036" y="324019"/>
                      <a:pt x="68289" y="279749"/>
                      <a:pt x="56044" y="218054"/>
                    </a:cubicBezTo>
                    <a:lnTo>
                      <a:pt x="377238" y="218054"/>
                    </a:lnTo>
                    <a:lnTo>
                      <a:pt x="377238" y="190738"/>
                    </a:lnTo>
                    <a:cubicBezTo>
                      <a:pt x="377709" y="83831"/>
                      <a:pt x="294820" y="0"/>
                      <a:pt x="188854" y="0"/>
                    </a:cubicBezTo>
                    <a:close/>
                    <a:moveTo>
                      <a:pt x="56044" y="163893"/>
                    </a:moveTo>
                    <a:cubicBezTo>
                      <a:pt x="67818" y="99843"/>
                      <a:pt x="121978" y="53218"/>
                      <a:pt x="188854" y="53218"/>
                    </a:cubicBezTo>
                    <a:cubicBezTo>
                      <a:pt x="255730" y="53218"/>
                      <a:pt x="309420" y="100314"/>
                      <a:pt x="321664" y="163893"/>
                    </a:cubicBezTo>
                    <a:lnTo>
                      <a:pt x="56044" y="163893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16"/>
              <p:cNvSpPr/>
              <p:nvPr/>
            </p:nvSpPr>
            <p:spPr>
              <a:xfrm>
                <a:off x="9380777" y="-2794242"/>
                <a:ext cx="329671" cy="518054"/>
              </a:xfrm>
              <a:custGeom>
                <a:avLst/>
                <a:gdLst>
                  <a:gd name="connsiteX0" fmla="*/ 0 w 329670"/>
                  <a:gd name="connsiteY0" fmla="*/ 53689 h 518054"/>
                  <a:gd name="connsiteX1" fmla="*/ 164835 w 329670"/>
                  <a:gd name="connsiteY1" fmla="*/ 53689 h 518054"/>
                  <a:gd name="connsiteX2" fmla="*/ 164835 w 329670"/>
                  <a:gd name="connsiteY2" fmla="*/ 543015 h 518054"/>
                  <a:gd name="connsiteX3" fmla="*/ 218054 w 329670"/>
                  <a:gd name="connsiteY3" fmla="*/ 543015 h 518054"/>
                  <a:gd name="connsiteX4" fmla="*/ 218054 w 329670"/>
                  <a:gd name="connsiteY4" fmla="*/ 53689 h 518054"/>
                  <a:gd name="connsiteX5" fmla="*/ 367818 w 329670"/>
                  <a:gd name="connsiteY5" fmla="*/ 53689 h 518054"/>
                  <a:gd name="connsiteX6" fmla="*/ 367818 w 329670"/>
                  <a:gd name="connsiteY6" fmla="*/ 0 h 518054"/>
                  <a:gd name="connsiteX7" fmla="*/ 0 w 329670"/>
                  <a:gd name="connsiteY7" fmla="*/ 0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70" h="518054">
                    <a:moveTo>
                      <a:pt x="0" y="53689"/>
                    </a:moveTo>
                    <a:lnTo>
                      <a:pt x="164835" y="53689"/>
                    </a:lnTo>
                    <a:lnTo>
                      <a:pt x="164835" y="543015"/>
                    </a:lnTo>
                    <a:lnTo>
                      <a:pt x="218054" y="543015"/>
                    </a:lnTo>
                    <a:lnTo>
                      <a:pt x="218054" y="53689"/>
                    </a:lnTo>
                    <a:lnTo>
                      <a:pt x="367818" y="53689"/>
                    </a:lnTo>
                    <a:lnTo>
                      <a:pt x="3678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17"/>
              <p:cNvSpPr/>
              <p:nvPr/>
            </p:nvSpPr>
            <p:spPr>
              <a:xfrm>
                <a:off x="11002757" y="-2794242"/>
                <a:ext cx="329671" cy="518054"/>
              </a:xfrm>
              <a:custGeom>
                <a:avLst/>
                <a:gdLst>
                  <a:gd name="connsiteX0" fmla="*/ 321194 w 329670"/>
                  <a:gd name="connsiteY0" fmla="*/ 225118 h 518054"/>
                  <a:gd name="connsiteX1" fmla="*/ 186971 w 329670"/>
                  <a:gd name="connsiteY1" fmla="*/ 168132 h 518054"/>
                  <a:gd name="connsiteX2" fmla="*/ 0 w 329670"/>
                  <a:gd name="connsiteY2" fmla="*/ 355103 h 518054"/>
                  <a:gd name="connsiteX3" fmla="*/ 186971 w 329670"/>
                  <a:gd name="connsiteY3" fmla="*/ 542073 h 518054"/>
                  <a:gd name="connsiteX4" fmla="*/ 321194 w 329670"/>
                  <a:gd name="connsiteY4" fmla="*/ 485558 h 518054"/>
                  <a:gd name="connsiteX5" fmla="*/ 321194 w 329670"/>
                  <a:gd name="connsiteY5" fmla="*/ 542544 h 518054"/>
                  <a:gd name="connsiteX6" fmla="*/ 374883 w 329670"/>
                  <a:gd name="connsiteY6" fmla="*/ 542544 h 518054"/>
                  <a:gd name="connsiteX7" fmla="*/ 374883 w 329670"/>
                  <a:gd name="connsiteY7" fmla="*/ 0 h 518054"/>
                  <a:gd name="connsiteX8" fmla="*/ 321194 w 329670"/>
                  <a:gd name="connsiteY8" fmla="*/ 0 h 518054"/>
                  <a:gd name="connsiteX9" fmla="*/ 321194 w 329670"/>
                  <a:gd name="connsiteY9" fmla="*/ 225118 h 518054"/>
                  <a:gd name="connsiteX10" fmla="*/ 186971 w 329670"/>
                  <a:gd name="connsiteY10" fmla="*/ 489326 h 518054"/>
                  <a:gd name="connsiteX11" fmla="*/ 53218 w 329670"/>
                  <a:gd name="connsiteY11" fmla="*/ 355574 h 518054"/>
                  <a:gd name="connsiteX12" fmla="*/ 186971 w 329670"/>
                  <a:gd name="connsiteY12" fmla="*/ 221821 h 518054"/>
                  <a:gd name="connsiteX13" fmla="*/ 320723 w 329670"/>
                  <a:gd name="connsiteY13" fmla="*/ 355574 h 518054"/>
                  <a:gd name="connsiteX14" fmla="*/ 186971 w 329670"/>
                  <a:gd name="connsiteY14" fmla="*/ 489326 h 51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9670" h="518054">
                    <a:moveTo>
                      <a:pt x="321194" y="225118"/>
                    </a:moveTo>
                    <a:cubicBezTo>
                      <a:pt x="287285" y="190267"/>
                      <a:pt x="239718" y="168132"/>
                      <a:pt x="186971" y="168132"/>
                    </a:cubicBezTo>
                    <a:cubicBezTo>
                      <a:pt x="83831" y="168132"/>
                      <a:pt x="0" y="251963"/>
                      <a:pt x="0" y="355103"/>
                    </a:cubicBezTo>
                    <a:cubicBezTo>
                      <a:pt x="0" y="458242"/>
                      <a:pt x="83831" y="542073"/>
                      <a:pt x="186971" y="542073"/>
                    </a:cubicBezTo>
                    <a:cubicBezTo>
                      <a:pt x="239247" y="542073"/>
                      <a:pt x="286814" y="520409"/>
                      <a:pt x="321194" y="485558"/>
                    </a:cubicBezTo>
                    <a:lnTo>
                      <a:pt x="321194" y="542544"/>
                    </a:lnTo>
                    <a:lnTo>
                      <a:pt x="374883" y="542544"/>
                    </a:lnTo>
                    <a:lnTo>
                      <a:pt x="374883" y="0"/>
                    </a:lnTo>
                    <a:lnTo>
                      <a:pt x="321194" y="0"/>
                    </a:lnTo>
                    <a:lnTo>
                      <a:pt x="321194" y="225118"/>
                    </a:lnTo>
                    <a:close/>
                    <a:moveTo>
                      <a:pt x="186971" y="489326"/>
                    </a:moveTo>
                    <a:cubicBezTo>
                      <a:pt x="113501" y="489326"/>
                      <a:pt x="53218" y="429514"/>
                      <a:pt x="53218" y="355574"/>
                    </a:cubicBezTo>
                    <a:cubicBezTo>
                      <a:pt x="53218" y="282104"/>
                      <a:pt x="113030" y="221821"/>
                      <a:pt x="186971" y="221821"/>
                    </a:cubicBezTo>
                    <a:cubicBezTo>
                      <a:pt x="260440" y="221821"/>
                      <a:pt x="320723" y="281633"/>
                      <a:pt x="320723" y="355574"/>
                    </a:cubicBezTo>
                    <a:cubicBezTo>
                      <a:pt x="320723" y="429514"/>
                      <a:pt x="260911" y="489326"/>
                      <a:pt x="186971" y="489326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18"/>
              <p:cNvSpPr/>
              <p:nvPr/>
            </p:nvSpPr>
            <p:spPr>
              <a:xfrm>
                <a:off x="11890514" y="-2629407"/>
                <a:ext cx="141287" cy="376767"/>
              </a:xfrm>
              <a:custGeom>
                <a:avLst/>
                <a:gdLst>
                  <a:gd name="connsiteX0" fmla="*/ 53689 w 141287"/>
                  <a:gd name="connsiteY0" fmla="*/ 942 h 376766"/>
                  <a:gd name="connsiteX1" fmla="*/ 0 w 141287"/>
                  <a:gd name="connsiteY1" fmla="*/ 942 h 376766"/>
                  <a:gd name="connsiteX2" fmla="*/ 0 w 141287"/>
                  <a:gd name="connsiteY2" fmla="*/ 175667 h 376766"/>
                  <a:gd name="connsiteX3" fmla="*/ 0 w 141287"/>
                  <a:gd name="connsiteY3" fmla="*/ 378651 h 376766"/>
                  <a:gd name="connsiteX4" fmla="*/ 53689 w 141287"/>
                  <a:gd name="connsiteY4" fmla="*/ 378651 h 376766"/>
                  <a:gd name="connsiteX5" fmla="*/ 53689 w 141287"/>
                  <a:gd name="connsiteY5" fmla="*/ 175667 h 376766"/>
                  <a:gd name="connsiteX6" fmla="*/ 170487 w 141287"/>
                  <a:gd name="connsiteY6" fmla="*/ 53689 h 376766"/>
                  <a:gd name="connsiteX7" fmla="*/ 170487 w 141287"/>
                  <a:gd name="connsiteY7" fmla="*/ 0 h 376766"/>
                  <a:gd name="connsiteX8" fmla="*/ 53689 w 141287"/>
                  <a:gd name="connsiteY8" fmla="*/ 48038 h 376766"/>
                  <a:gd name="connsiteX9" fmla="*/ 53689 w 141287"/>
                  <a:gd name="connsiteY9" fmla="*/ 942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7" h="376766">
                    <a:moveTo>
                      <a:pt x="53689" y="942"/>
                    </a:moveTo>
                    <a:lnTo>
                      <a:pt x="0" y="942"/>
                    </a:lnTo>
                    <a:lnTo>
                      <a:pt x="0" y="175667"/>
                    </a:lnTo>
                    <a:lnTo>
                      <a:pt x="0" y="378651"/>
                    </a:lnTo>
                    <a:lnTo>
                      <a:pt x="53689" y="378651"/>
                    </a:lnTo>
                    <a:lnTo>
                      <a:pt x="53689" y="175667"/>
                    </a:lnTo>
                    <a:cubicBezTo>
                      <a:pt x="53689" y="108320"/>
                      <a:pt x="105966" y="53689"/>
                      <a:pt x="170487" y="53689"/>
                    </a:cubicBezTo>
                    <a:lnTo>
                      <a:pt x="170487" y="0"/>
                    </a:lnTo>
                    <a:cubicBezTo>
                      <a:pt x="125275" y="0"/>
                      <a:pt x="84302" y="18367"/>
                      <a:pt x="53689" y="48038"/>
                    </a:cubicBezTo>
                    <a:lnTo>
                      <a:pt x="53689" y="942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19"/>
              <p:cNvSpPr/>
              <p:nvPr/>
            </p:nvSpPr>
            <p:spPr>
              <a:xfrm>
                <a:off x="10607623" y="-2635529"/>
                <a:ext cx="282575" cy="376767"/>
              </a:xfrm>
              <a:custGeom>
                <a:avLst/>
                <a:gdLst>
                  <a:gd name="connsiteX0" fmla="*/ 163423 w 282574"/>
                  <a:gd name="connsiteY0" fmla="*/ 0 h 376766"/>
                  <a:gd name="connsiteX1" fmla="*/ 942 w 282574"/>
                  <a:gd name="connsiteY1" fmla="*/ 168132 h 376766"/>
                  <a:gd name="connsiteX2" fmla="*/ 0 w 282574"/>
                  <a:gd name="connsiteY2" fmla="*/ 384773 h 376766"/>
                  <a:gd name="connsiteX3" fmla="*/ 53689 w 282574"/>
                  <a:gd name="connsiteY3" fmla="*/ 384773 h 376766"/>
                  <a:gd name="connsiteX4" fmla="*/ 54631 w 282574"/>
                  <a:gd name="connsiteY4" fmla="*/ 168132 h 376766"/>
                  <a:gd name="connsiteX5" fmla="*/ 163423 w 282574"/>
                  <a:gd name="connsiteY5" fmla="*/ 53689 h 376766"/>
                  <a:gd name="connsiteX6" fmla="*/ 272214 w 282574"/>
                  <a:gd name="connsiteY6" fmla="*/ 168132 h 376766"/>
                  <a:gd name="connsiteX7" fmla="*/ 271272 w 282574"/>
                  <a:gd name="connsiteY7" fmla="*/ 384773 h 376766"/>
                  <a:gd name="connsiteX8" fmla="*/ 324961 w 282574"/>
                  <a:gd name="connsiteY8" fmla="*/ 384773 h 376766"/>
                  <a:gd name="connsiteX9" fmla="*/ 325903 w 282574"/>
                  <a:gd name="connsiteY9" fmla="*/ 168132 h 376766"/>
                  <a:gd name="connsiteX10" fmla="*/ 163423 w 282574"/>
                  <a:gd name="connsiteY10" fmla="*/ 0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163423" y="0"/>
                    </a:moveTo>
                    <a:cubicBezTo>
                      <a:pt x="69231" y="0"/>
                      <a:pt x="942" y="70644"/>
                      <a:pt x="942" y="168132"/>
                    </a:cubicBezTo>
                    <a:lnTo>
                      <a:pt x="0" y="384773"/>
                    </a:lnTo>
                    <a:lnTo>
                      <a:pt x="53689" y="384773"/>
                    </a:lnTo>
                    <a:lnTo>
                      <a:pt x="54631" y="168132"/>
                    </a:lnTo>
                    <a:cubicBezTo>
                      <a:pt x="54631" y="100785"/>
                      <a:pt x="99372" y="53689"/>
                      <a:pt x="163423" y="53689"/>
                    </a:cubicBezTo>
                    <a:cubicBezTo>
                      <a:pt x="227473" y="53689"/>
                      <a:pt x="272214" y="100785"/>
                      <a:pt x="272214" y="168132"/>
                    </a:cubicBezTo>
                    <a:lnTo>
                      <a:pt x="271272" y="384773"/>
                    </a:lnTo>
                    <a:lnTo>
                      <a:pt x="324961" y="384773"/>
                    </a:lnTo>
                    <a:lnTo>
                      <a:pt x="325903" y="168132"/>
                    </a:lnTo>
                    <a:cubicBezTo>
                      <a:pt x="325903" y="70644"/>
                      <a:pt x="257614" y="0"/>
                      <a:pt x="163423" y="0"/>
                    </a:cubicBez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0"/>
              <p:cNvSpPr/>
              <p:nvPr/>
            </p:nvSpPr>
            <p:spPr>
              <a:xfrm>
                <a:off x="10209664" y="-2626581"/>
                <a:ext cx="282575" cy="376767"/>
              </a:xfrm>
              <a:custGeom>
                <a:avLst/>
                <a:gdLst>
                  <a:gd name="connsiteX0" fmla="*/ 271272 w 282574"/>
                  <a:gd name="connsiteY0" fmla="*/ 229828 h 376766"/>
                  <a:gd name="connsiteX1" fmla="*/ 162481 w 282574"/>
                  <a:gd name="connsiteY1" fmla="*/ 332968 h 376766"/>
                  <a:gd name="connsiteX2" fmla="*/ 53689 w 282574"/>
                  <a:gd name="connsiteY2" fmla="*/ 229828 h 376766"/>
                  <a:gd name="connsiteX3" fmla="*/ 53689 w 282574"/>
                  <a:gd name="connsiteY3" fmla="*/ 0 h 376766"/>
                  <a:gd name="connsiteX4" fmla="*/ 0 w 282574"/>
                  <a:gd name="connsiteY4" fmla="*/ 0 h 376766"/>
                  <a:gd name="connsiteX5" fmla="*/ 0 w 282574"/>
                  <a:gd name="connsiteY5" fmla="*/ 229828 h 376766"/>
                  <a:gd name="connsiteX6" fmla="*/ 162481 w 282574"/>
                  <a:gd name="connsiteY6" fmla="*/ 386186 h 376766"/>
                  <a:gd name="connsiteX7" fmla="*/ 324961 w 282574"/>
                  <a:gd name="connsiteY7" fmla="*/ 229828 h 376766"/>
                  <a:gd name="connsiteX8" fmla="*/ 324961 w 282574"/>
                  <a:gd name="connsiteY8" fmla="*/ 0 h 376766"/>
                  <a:gd name="connsiteX9" fmla="*/ 271272 w 282574"/>
                  <a:gd name="connsiteY9" fmla="*/ 0 h 376766"/>
                  <a:gd name="connsiteX10" fmla="*/ 271272 w 282574"/>
                  <a:gd name="connsiteY10" fmla="*/ 229828 h 37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74" h="376766">
                    <a:moveTo>
                      <a:pt x="271272" y="229828"/>
                    </a:moveTo>
                    <a:cubicBezTo>
                      <a:pt x="271272" y="293407"/>
                      <a:pt x="229357" y="332968"/>
                      <a:pt x="162481" y="332968"/>
                    </a:cubicBezTo>
                    <a:cubicBezTo>
                      <a:pt x="95604" y="332968"/>
                      <a:pt x="53689" y="293407"/>
                      <a:pt x="53689" y="229828"/>
                    </a:cubicBezTo>
                    <a:lnTo>
                      <a:pt x="53689" y="0"/>
                    </a:lnTo>
                    <a:lnTo>
                      <a:pt x="0" y="0"/>
                    </a:lnTo>
                    <a:lnTo>
                      <a:pt x="0" y="229828"/>
                    </a:lnTo>
                    <a:cubicBezTo>
                      <a:pt x="0" y="323548"/>
                      <a:pt x="65463" y="386186"/>
                      <a:pt x="162481" y="386186"/>
                    </a:cubicBezTo>
                    <a:cubicBezTo>
                      <a:pt x="259498" y="386186"/>
                      <a:pt x="324961" y="323077"/>
                      <a:pt x="324961" y="229828"/>
                    </a:cubicBezTo>
                    <a:lnTo>
                      <a:pt x="324961" y="0"/>
                    </a:lnTo>
                    <a:lnTo>
                      <a:pt x="271272" y="0"/>
                    </a:lnTo>
                    <a:lnTo>
                      <a:pt x="271272" y="229828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21"/>
              <p:cNvSpPr/>
              <p:nvPr/>
            </p:nvSpPr>
            <p:spPr>
              <a:xfrm>
                <a:off x="12877171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2 w 423862"/>
                  <a:gd name="connsiteY2" fmla="*/ 110107 h 329670"/>
                  <a:gd name="connsiteX3" fmla="*/ 310362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6" y="110107"/>
                      <a:pt x="310362" y="110107"/>
                    </a:cubicBezTo>
                    <a:lnTo>
                      <a:pt x="310362" y="110107"/>
                    </a:lnTo>
                    <a:cubicBezTo>
                      <a:pt x="288698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3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4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5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36"/>
              <p:cNvSpPr/>
              <p:nvPr/>
            </p:nvSpPr>
            <p:spPr>
              <a:xfrm>
                <a:off x="13409826" y="-2630252"/>
                <a:ext cx="423862" cy="329671"/>
              </a:xfrm>
              <a:custGeom>
                <a:avLst/>
                <a:gdLst>
                  <a:gd name="connsiteX0" fmla="*/ 348980 w 423862"/>
                  <a:gd name="connsiteY0" fmla="*/ 373373 h 329670"/>
                  <a:gd name="connsiteX1" fmla="*/ 349451 w 423862"/>
                  <a:gd name="connsiteY1" fmla="*/ 149197 h 329670"/>
                  <a:gd name="connsiteX2" fmla="*/ 310361 w 423862"/>
                  <a:gd name="connsiteY2" fmla="*/ 110107 h 329670"/>
                  <a:gd name="connsiteX3" fmla="*/ 310361 w 423862"/>
                  <a:gd name="connsiteY3" fmla="*/ 110107 h 329670"/>
                  <a:gd name="connsiteX4" fmla="*/ 271743 w 423862"/>
                  <a:gd name="connsiteY4" fmla="*/ 149197 h 329670"/>
                  <a:gd name="connsiteX5" fmla="*/ 271272 w 423862"/>
                  <a:gd name="connsiteY5" fmla="*/ 373373 h 329670"/>
                  <a:gd name="connsiteX6" fmla="*/ 179435 w 423862"/>
                  <a:gd name="connsiteY6" fmla="*/ 373373 h 329670"/>
                  <a:gd name="connsiteX7" fmla="*/ 179906 w 423862"/>
                  <a:gd name="connsiteY7" fmla="*/ 147313 h 329670"/>
                  <a:gd name="connsiteX8" fmla="*/ 143642 w 423862"/>
                  <a:gd name="connsiteY8" fmla="*/ 111049 h 329670"/>
                  <a:gd name="connsiteX9" fmla="*/ 143642 w 423862"/>
                  <a:gd name="connsiteY9" fmla="*/ 111049 h 329670"/>
                  <a:gd name="connsiteX10" fmla="*/ 107378 w 423862"/>
                  <a:gd name="connsiteY10" fmla="*/ 147313 h 329670"/>
                  <a:gd name="connsiteX11" fmla="*/ 107378 w 423862"/>
                  <a:gd name="connsiteY11" fmla="*/ 373373 h 329670"/>
                  <a:gd name="connsiteX12" fmla="*/ 0 w 423862"/>
                  <a:gd name="connsiteY12" fmla="*/ 373373 h 329670"/>
                  <a:gd name="connsiteX13" fmla="*/ 0 w 423862"/>
                  <a:gd name="connsiteY13" fmla="*/ 129888 h 329670"/>
                  <a:gd name="connsiteX14" fmla="*/ 32967 w 423862"/>
                  <a:gd name="connsiteY14" fmla="*/ 44173 h 329670"/>
                  <a:gd name="connsiteX15" fmla="*/ 32967 w 423862"/>
                  <a:gd name="connsiteY15" fmla="*/ 44173 h 329670"/>
                  <a:gd name="connsiteX16" fmla="*/ 208635 w 423862"/>
                  <a:gd name="connsiteY16" fmla="*/ 24864 h 329670"/>
                  <a:gd name="connsiteX17" fmla="*/ 227473 w 423862"/>
                  <a:gd name="connsiteY17" fmla="*/ 38522 h 329670"/>
                  <a:gd name="connsiteX18" fmla="*/ 250079 w 423862"/>
                  <a:gd name="connsiteY18" fmla="*/ 22980 h 329670"/>
                  <a:gd name="connsiteX19" fmla="*/ 425746 w 423862"/>
                  <a:gd name="connsiteY19" fmla="*/ 46528 h 329670"/>
                  <a:gd name="connsiteX20" fmla="*/ 425746 w 423862"/>
                  <a:gd name="connsiteY20" fmla="*/ 46528 h 329670"/>
                  <a:gd name="connsiteX21" fmla="*/ 454946 w 423862"/>
                  <a:gd name="connsiteY21" fmla="*/ 126120 h 329670"/>
                  <a:gd name="connsiteX22" fmla="*/ 454946 w 423862"/>
                  <a:gd name="connsiteY22" fmla="*/ 373844 h 329670"/>
                  <a:gd name="connsiteX23" fmla="*/ 348980 w 423862"/>
                  <a:gd name="connsiteY23" fmla="*/ 373844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3862" h="329670">
                    <a:moveTo>
                      <a:pt x="348980" y="373373"/>
                    </a:moveTo>
                    <a:lnTo>
                      <a:pt x="349451" y="149197"/>
                    </a:lnTo>
                    <a:cubicBezTo>
                      <a:pt x="349451" y="127533"/>
                      <a:pt x="332025" y="110107"/>
                      <a:pt x="310361" y="110107"/>
                    </a:cubicBezTo>
                    <a:lnTo>
                      <a:pt x="310361" y="110107"/>
                    </a:lnTo>
                    <a:cubicBezTo>
                      <a:pt x="288697" y="110107"/>
                      <a:pt x="271743" y="127533"/>
                      <a:pt x="271743" y="149197"/>
                    </a:cubicBezTo>
                    <a:lnTo>
                      <a:pt x="271272" y="373373"/>
                    </a:lnTo>
                    <a:lnTo>
                      <a:pt x="179435" y="373373"/>
                    </a:lnTo>
                    <a:lnTo>
                      <a:pt x="179906" y="147313"/>
                    </a:lnTo>
                    <a:cubicBezTo>
                      <a:pt x="179906" y="127062"/>
                      <a:pt x="163422" y="110578"/>
                      <a:pt x="143642" y="111049"/>
                    </a:cubicBezTo>
                    <a:lnTo>
                      <a:pt x="143642" y="111049"/>
                    </a:lnTo>
                    <a:cubicBezTo>
                      <a:pt x="123391" y="111049"/>
                      <a:pt x="107378" y="127533"/>
                      <a:pt x="107378" y="147313"/>
                    </a:cubicBezTo>
                    <a:lnTo>
                      <a:pt x="107378" y="373373"/>
                    </a:lnTo>
                    <a:lnTo>
                      <a:pt x="0" y="373373"/>
                    </a:lnTo>
                    <a:lnTo>
                      <a:pt x="0" y="129888"/>
                    </a:lnTo>
                    <a:cubicBezTo>
                      <a:pt x="0" y="98333"/>
                      <a:pt x="11774" y="67721"/>
                      <a:pt x="32967" y="44173"/>
                    </a:cubicBezTo>
                    <a:lnTo>
                      <a:pt x="32967" y="44173"/>
                    </a:lnTo>
                    <a:cubicBezTo>
                      <a:pt x="78179" y="-6219"/>
                      <a:pt x="154003" y="-14226"/>
                      <a:pt x="208635" y="24864"/>
                    </a:cubicBezTo>
                    <a:lnTo>
                      <a:pt x="227473" y="38522"/>
                    </a:lnTo>
                    <a:lnTo>
                      <a:pt x="250079" y="22980"/>
                    </a:lnTo>
                    <a:cubicBezTo>
                      <a:pt x="306123" y="-15167"/>
                      <a:pt x="381947" y="-4806"/>
                      <a:pt x="425746" y="46528"/>
                    </a:cubicBezTo>
                    <a:lnTo>
                      <a:pt x="425746" y="46528"/>
                    </a:lnTo>
                    <a:cubicBezTo>
                      <a:pt x="444584" y="68663"/>
                      <a:pt x="454946" y="96921"/>
                      <a:pt x="454946" y="126120"/>
                    </a:cubicBezTo>
                    <a:lnTo>
                      <a:pt x="454946" y="373844"/>
                    </a:lnTo>
                    <a:lnTo>
                      <a:pt x="348980" y="373844"/>
                    </a:lnTo>
                    <a:close/>
                  </a:path>
                </a:pathLst>
              </a:custGeom>
              <a:solidFill>
                <a:srgbClr val="C73422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9503226" y="-2068024"/>
              <a:ext cx="4204716" cy="143172"/>
              <a:chOff x="9503226" y="-2068024"/>
              <a:chExt cx="4204716" cy="143172"/>
            </a:xfrm>
          </p:grpSpPr>
          <p:grpSp>
            <p:nvGrpSpPr>
              <p:cNvPr id="17" name="组合 16"/>
              <p:cNvGrpSpPr/>
              <p:nvPr userDrawn="1"/>
            </p:nvGrpSpPr>
            <p:grpSpPr>
              <a:xfrm>
                <a:off x="10547812" y="-2068024"/>
                <a:ext cx="2107538" cy="143172"/>
                <a:chOff x="10547812" y="-2068024"/>
                <a:chExt cx="2107538" cy="143172"/>
              </a:xfrm>
            </p:grpSpPr>
            <p:sp>
              <p:nvSpPr>
                <p:cNvPr id="20" name="任意多边形: 形状 42"/>
                <p:cNvSpPr/>
                <p:nvPr/>
              </p:nvSpPr>
              <p:spPr>
                <a:xfrm>
                  <a:off x="10547812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1978 w 141287"/>
                    <a:gd name="connsiteY9" fmla="*/ 94192 h 141287"/>
                    <a:gd name="connsiteX10" fmla="*/ 81476 w 141287"/>
                    <a:gd name="connsiteY10" fmla="*/ 11303 h 141287"/>
                    <a:gd name="connsiteX11" fmla="*/ 40973 w 141287"/>
                    <a:gd name="connsiteY11" fmla="*/ 94192 h 141287"/>
                    <a:gd name="connsiteX12" fmla="*/ 121978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1978" y="94192"/>
                      </a:moveTo>
                      <a:lnTo>
                        <a:pt x="81476" y="11303"/>
                      </a:lnTo>
                      <a:lnTo>
                        <a:pt x="40973" y="94192"/>
                      </a:lnTo>
                      <a:lnTo>
                        <a:pt x="121978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: 形状 43"/>
                <p:cNvSpPr/>
                <p:nvPr/>
              </p:nvSpPr>
              <p:spPr>
                <a:xfrm>
                  <a:off x="10763982" y="-2066140"/>
                  <a:ext cx="47096" cy="141288"/>
                </a:xfrm>
                <a:custGeom>
                  <a:avLst/>
                  <a:gdLst>
                    <a:gd name="connsiteX0" fmla="*/ 0 w 0"/>
                    <a:gd name="connsiteY0" fmla="*/ 0 h 141287"/>
                    <a:gd name="connsiteX1" fmla="*/ 15542 w 0"/>
                    <a:gd name="connsiteY1" fmla="*/ 0 h 141287"/>
                    <a:gd name="connsiteX2" fmla="*/ 15542 w 0"/>
                    <a:gd name="connsiteY2" fmla="*/ 141758 h 141287"/>
                    <a:gd name="connsiteX3" fmla="*/ 0 w 0"/>
                    <a:gd name="connsiteY3" fmla="*/ 141758 h 141287"/>
                    <a:gd name="connsiteX4" fmla="*/ 0 w 0"/>
                    <a:gd name="connsiteY4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h="141287">
                      <a:moveTo>
                        <a:pt x="0" y="0"/>
                      </a:moveTo>
                      <a:lnTo>
                        <a:pt x="15542" y="0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: 形状 44"/>
                <p:cNvSpPr/>
                <p:nvPr/>
              </p:nvSpPr>
              <p:spPr>
                <a:xfrm>
                  <a:off x="11041847" y="-2066140"/>
                  <a:ext cx="94192" cy="141288"/>
                </a:xfrm>
                <a:custGeom>
                  <a:avLst/>
                  <a:gdLst>
                    <a:gd name="connsiteX0" fmla="*/ 137520 w 94191"/>
                    <a:gd name="connsiteY0" fmla="*/ 0 h 141287"/>
                    <a:gd name="connsiteX1" fmla="*/ 137520 w 94191"/>
                    <a:gd name="connsiteY1" fmla="*/ 14600 h 141287"/>
                    <a:gd name="connsiteX2" fmla="*/ 76295 w 94191"/>
                    <a:gd name="connsiteY2" fmla="*/ 14600 h 141287"/>
                    <a:gd name="connsiteX3" fmla="*/ 76295 w 94191"/>
                    <a:gd name="connsiteY3" fmla="*/ 141758 h 141287"/>
                    <a:gd name="connsiteX4" fmla="*/ 61225 w 94191"/>
                    <a:gd name="connsiteY4" fmla="*/ 141758 h 141287"/>
                    <a:gd name="connsiteX5" fmla="*/ 61225 w 94191"/>
                    <a:gd name="connsiteY5" fmla="*/ 14600 h 141287"/>
                    <a:gd name="connsiteX6" fmla="*/ 0 w 94191"/>
                    <a:gd name="connsiteY6" fmla="*/ 14600 h 141287"/>
                    <a:gd name="connsiteX7" fmla="*/ 0 w 94191"/>
                    <a:gd name="connsiteY7" fmla="*/ 0 h 141287"/>
                    <a:gd name="connsiteX8" fmla="*/ 137520 w 94191"/>
                    <a:gd name="connsiteY8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91" h="141287">
                      <a:moveTo>
                        <a:pt x="137520" y="0"/>
                      </a:moveTo>
                      <a:lnTo>
                        <a:pt x="137520" y="14600"/>
                      </a:lnTo>
                      <a:lnTo>
                        <a:pt x="76295" y="14600"/>
                      </a:lnTo>
                      <a:lnTo>
                        <a:pt x="76295" y="141758"/>
                      </a:lnTo>
                      <a:lnTo>
                        <a:pt x="61225" y="141758"/>
                      </a:lnTo>
                      <a:lnTo>
                        <a:pt x="61225" y="14600"/>
                      </a:lnTo>
                      <a:lnTo>
                        <a:pt x="0" y="14600"/>
                      </a:lnTo>
                      <a:lnTo>
                        <a:pt x="0" y="0"/>
                      </a:lnTo>
                      <a:lnTo>
                        <a:pt x="1375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: 形状 45"/>
                <p:cNvSpPr/>
                <p:nvPr/>
              </p:nvSpPr>
              <p:spPr>
                <a:xfrm>
                  <a:off x="11374344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任意多边形: 形状 46"/>
                <p:cNvSpPr/>
                <p:nvPr/>
              </p:nvSpPr>
              <p:spPr>
                <a:xfrm>
                  <a:off x="11549069" y="-2066611"/>
                  <a:ext cx="141287" cy="141288"/>
                </a:xfrm>
                <a:custGeom>
                  <a:avLst/>
                  <a:gdLst>
                    <a:gd name="connsiteX0" fmla="*/ 15542 w 141287"/>
                    <a:gd name="connsiteY0" fmla="*/ 142229 h 141287"/>
                    <a:gd name="connsiteX1" fmla="*/ 0 w 141287"/>
                    <a:gd name="connsiteY1" fmla="*/ 142229 h 141287"/>
                    <a:gd name="connsiteX2" fmla="*/ 0 w 141287"/>
                    <a:gd name="connsiteY2" fmla="*/ 471 h 141287"/>
                    <a:gd name="connsiteX3" fmla="*/ 26845 w 141287"/>
                    <a:gd name="connsiteY3" fmla="*/ 471 h 141287"/>
                    <a:gd name="connsiteX4" fmla="*/ 139404 w 141287"/>
                    <a:gd name="connsiteY4" fmla="*/ 124333 h 141287"/>
                    <a:gd name="connsiteX5" fmla="*/ 139404 w 141287"/>
                    <a:gd name="connsiteY5" fmla="*/ 0 h 141287"/>
                    <a:gd name="connsiteX6" fmla="*/ 154945 w 141287"/>
                    <a:gd name="connsiteY6" fmla="*/ 0 h 141287"/>
                    <a:gd name="connsiteX7" fmla="*/ 154945 w 141287"/>
                    <a:gd name="connsiteY7" fmla="*/ 141758 h 141287"/>
                    <a:gd name="connsiteX8" fmla="*/ 134694 w 141287"/>
                    <a:gd name="connsiteY8" fmla="*/ 141758 h 141287"/>
                    <a:gd name="connsiteX9" fmla="*/ 16013 w 141287"/>
                    <a:gd name="connsiteY9" fmla="*/ 14600 h 141287"/>
                    <a:gd name="connsiteX10" fmla="*/ 16013 w 141287"/>
                    <a:gd name="connsiteY10" fmla="*/ 14222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15542" y="142229"/>
                      </a:moveTo>
                      <a:lnTo>
                        <a:pt x="0" y="142229"/>
                      </a:lnTo>
                      <a:lnTo>
                        <a:pt x="0" y="471"/>
                      </a:lnTo>
                      <a:lnTo>
                        <a:pt x="26845" y="471"/>
                      </a:lnTo>
                      <a:lnTo>
                        <a:pt x="139404" y="124333"/>
                      </a:lnTo>
                      <a:lnTo>
                        <a:pt x="139404" y="0"/>
                      </a:lnTo>
                      <a:lnTo>
                        <a:pt x="154945" y="0"/>
                      </a:lnTo>
                      <a:lnTo>
                        <a:pt x="154945" y="141758"/>
                      </a:lnTo>
                      <a:lnTo>
                        <a:pt x="134694" y="141758"/>
                      </a:lnTo>
                      <a:lnTo>
                        <a:pt x="16013" y="14600"/>
                      </a:lnTo>
                      <a:lnTo>
                        <a:pt x="16013" y="14222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任意多边形: 形状 47"/>
                <p:cNvSpPr/>
                <p:nvPr/>
              </p:nvSpPr>
              <p:spPr>
                <a:xfrm>
                  <a:off x="11756291" y="-2066140"/>
                  <a:ext cx="141287" cy="141288"/>
                </a:xfrm>
                <a:custGeom>
                  <a:avLst/>
                  <a:gdLst>
                    <a:gd name="connsiteX0" fmla="*/ 129514 w 141287"/>
                    <a:gd name="connsiteY0" fmla="*/ 109262 h 141287"/>
                    <a:gd name="connsiteX1" fmla="*/ 33909 w 141287"/>
                    <a:gd name="connsiteY1" fmla="*/ 109262 h 141287"/>
                    <a:gd name="connsiteX2" fmla="*/ 17896 w 141287"/>
                    <a:gd name="connsiteY2" fmla="*/ 141758 h 141287"/>
                    <a:gd name="connsiteX3" fmla="*/ 0 w 141287"/>
                    <a:gd name="connsiteY3" fmla="*/ 141758 h 141287"/>
                    <a:gd name="connsiteX4" fmla="*/ 69702 w 141287"/>
                    <a:gd name="connsiteY4" fmla="*/ 0 h 141287"/>
                    <a:gd name="connsiteX5" fmla="*/ 91837 w 141287"/>
                    <a:gd name="connsiteY5" fmla="*/ 0 h 141287"/>
                    <a:gd name="connsiteX6" fmla="*/ 161539 w 141287"/>
                    <a:gd name="connsiteY6" fmla="*/ 141758 h 141287"/>
                    <a:gd name="connsiteX7" fmla="*/ 145526 w 141287"/>
                    <a:gd name="connsiteY7" fmla="*/ 141758 h 141287"/>
                    <a:gd name="connsiteX8" fmla="*/ 129514 w 141287"/>
                    <a:gd name="connsiteY8" fmla="*/ 109262 h 141287"/>
                    <a:gd name="connsiteX9" fmla="*/ 122449 w 141287"/>
                    <a:gd name="connsiteY9" fmla="*/ 94192 h 141287"/>
                    <a:gd name="connsiteX10" fmla="*/ 81947 w 141287"/>
                    <a:gd name="connsiteY10" fmla="*/ 11303 h 141287"/>
                    <a:gd name="connsiteX11" fmla="*/ 41444 w 141287"/>
                    <a:gd name="connsiteY11" fmla="*/ 94192 h 141287"/>
                    <a:gd name="connsiteX12" fmla="*/ 122449 w 141287"/>
                    <a:gd name="connsiteY12" fmla="*/ 94192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287" h="141287">
                      <a:moveTo>
                        <a:pt x="129514" y="109262"/>
                      </a:moveTo>
                      <a:lnTo>
                        <a:pt x="33909" y="109262"/>
                      </a:lnTo>
                      <a:lnTo>
                        <a:pt x="17896" y="141758"/>
                      </a:lnTo>
                      <a:lnTo>
                        <a:pt x="0" y="141758"/>
                      </a:lnTo>
                      <a:lnTo>
                        <a:pt x="69702" y="0"/>
                      </a:lnTo>
                      <a:lnTo>
                        <a:pt x="91837" y="0"/>
                      </a:lnTo>
                      <a:lnTo>
                        <a:pt x="161539" y="141758"/>
                      </a:lnTo>
                      <a:lnTo>
                        <a:pt x="145526" y="141758"/>
                      </a:lnTo>
                      <a:lnTo>
                        <a:pt x="129514" y="109262"/>
                      </a:lnTo>
                      <a:close/>
                      <a:moveTo>
                        <a:pt x="122449" y="94192"/>
                      </a:moveTo>
                      <a:lnTo>
                        <a:pt x="81947" y="11303"/>
                      </a:lnTo>
                      <a:lnTo>
                        <a:pt x="41444" y="94192"/>
                      </a:lnTo>
                      <a:lnTo>
                        <a:pt x="122449" y="94192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任意多边形: 形状 48"/>
                <p:cNvSpPr/>
                <p:nvPr/>
              </p:nvSpPr>
              <p:spPr>
                <a:xfrm>
                  <a:off x="11972461" y="-2066140"/>
                  <a:ext cx="141287" cy="141288"/>
                </a:xfrm>
                <a:custGeom>
                  <a:avLst/>
                  <a:gdLst>
                    <a:gd name="connsiteX0" fmla="*/ 0 w 141287"/>
                    <a:gd name="connsiteY0" fmla="*/ 141758 h 141287"/>
                    <a:gd name="connsiteX1" fmla="*/ 0 w 141287"/>
                    <a:gd name="connsiteY1" fmla="*/ 0 h 141287"/>
                    <a:gd name="connsiteX2" fmla="*/ 102198 w 141287"/>
                    <a:gd name="connsiteY2" fmla="*/ 0 h 141287"/>
                    <a:gd name="connsiteX3" fmla="*/ 120565 w 141287"/>
                    <a:gd name="connsiteY3" fmla="*/ 2355 h 141287"/>
                    <a:gd name="connsiteX4" fmla="*/ 131397 w 141287"/>
                    <a:gd name="connsiteY4" fmla="*/ 8948 h 141287"/>
                    <a:gd name="connsiteX5" fmla="*/ 136578 w 141287"/>
                    <a:gd name="connsiteY5" fmla="*/ 19309 h 141287"/>
                    <a:gd name="connsiteX6" fmla="*/ 137991 w 141287"/>
                    <a:gd name="connsiteY6" fmla="*/ 33909 h 141287"/>
                    <a:gd name="connsiteX7" fmla="*/ 137049 w 141287"/>
                    <a:gd name="connsiteY7" fmla="*/ 44270 h 141287"/>
                    <a:gd name="connsiteX8" fmla="*/ 134694 w 141287"/>
                    <a:gd name="connsiteY8" fmla="*/ 52276 h 141287"/>
                    <a:gd name="connsiteX9" fmla="*/ 131397 w 141287"/>
                    <a:gd name="connsiteY9" fmla="*/ 57928 h 141287"/>
                    <a:gd name="connsiteX10" fmla="*/ 127630 w 141287"/>
                    <a:gd name="connsiteY10" fmla="*/ 61696 h 141287"/>
                    <a:gd name="connsiteX11" fmla="*/ 117269 w 141287"/>
                    <a:gd name="connsiteY11" fmla="*/ 65463 h 141287"/>
                    <a:gd name="connsiteX12" fmla="*/ 129985 w 141287"/>
                    <a:gd name="connsiteY12" fmla="*/ 69702 h 141287"/>
                    <a:gd name="connsiteX13" fmla="*/ 134694 w 141287"/>
                    <a:gd name="connsiteY13" fmla="*/ 73470 h 141287"/>
                    <a:gd name="connsiteX14" fmla="*/ 138933 w 141287"/>
                    <a:gd name="connsiteY14" fmla="*/ 79121 h 141287"/>
                    <a:gd name="connsiteX15" fmla="*/ 141759 w 141287"/>
                    <a:gd name="connsiteY15" fmla="*/ 87127 h 141287"/>
                    <a:gd name="connsiteX16" fmla="*/ 142700 w 141287"/>
                    <a:gd name="connsiteY16" fmla="*/ 97959 h 141287"/>
                    <a:gd name="connsiteX17" fmla="*/ 142229 w 141287"/>
                    <a:gd name="connsiteY17" fmla="*/ 111617 h 141287"/>
                    <a:gd name="connsiteX18" fmla="*/ 139875 w 141287"/>
                    <a:gd name="connsiteY18" fmla="*/ 122449 h 141287"/>
                    <a:gd name="connsiteX19" fmla="*/ 134694 w 141287"/>
                    <a:gd name="connsiteY19" fmla="*/ 130926 h 141287"/>
                    <a:gd name="connsiteX20" fmla="*/ 125746 w 141287"/>
                    <a:gd name="connsiteY20" fmla="*/ 137049 h 141287"/>
                    <a:gd name="connsiteX21" fmla="*/ 111617 w 141287"/>
                    <a:gd name="connsiteY21" fmla="*/ 140817 h 141287"/>
                    <a:gd name="connsiteX22" fmla="*/ 91837 w 141287"/>
                    <a:gd name="connsiteY22" fmla="*/ 142229 h 141287"/>
                    <a:gd name="connsiteX23" fmla="*/ 0 w 141287"/>
                    <a:gd name="connsiteY23" fmla="*/ 142229 h 141287"/>
                    <a:gd name="connsiteX24" fmla="*/ 86656 w 141287"/>
                    <a:gd name="connsiteY24" fmla="*/ 58870 h 141287"/>
                    <a:gd name="connsiteX25" fmla="*/ 100314 w 141287"/>
                    <a:gd name="connsiteY25" fmla="*/ 58399 h 141287"/>
                    <a:gd name="connsiteX26" fmla="*/ 110204 w 141287"/>
                    <a:gd name="connsiteY26" fmla="*/ 56986 h 141287"/>
                    <a:gd name="connsiteX27" fmla="*/ 116798 w 141287"/>
                    <a:gd name="connsiteY27" fmla="*/ 54160 h 141287"/>
                    <a:gd name="connsiteX28" fmla="*/ 120565 w 141287"/>
                    <a:gd name="connsiteY28" fmla="*/ 49451 h 141287"/>
                    <a:gd name="connsiteX29" fmla="*/ 122449 w 141287"/>
                    <a:gd name="connsiteY29" fmla="*/ 42386 h 141287"/>
                    <a:gd name="connsiteX30" fmla="*/ 122920 w 141287"/>
                    <a:gd name="connsiteY30" fmla="*/ 32967 h 141287"/>
                    <a:gd name="connsiteX31" fmla="*/ 121978 w 141287"/>
                    <a:gd name="connsiteY31" fmla="*/ 23548 h 141287"/>
                    <a:gd name="connsiteX32" fmla="*/ 118211 w 141287"/>
                    <a:gd name="connsiteY32" fmla="*/ 17896 h 141287"/>
                    <a:gd name="connsiteX33" fmla="*/ 110204 w 141287"/>
                    <a:gd name="connsiteY33" fmla="*/ 15071 h 141287"/>
                    <a:gd name="connsiteX34" fmla="*/ 97488 w 141287"/>
                    <a:gd name="connsiteY34" fmla="*/ 14600 h 141287"/>
                    <a:gd name="connsiteX35" fmla="*/ 16013 w 141287"/>
                    <a:gd name="connsiteY35" fmla="*/ 14600 h 141287"/>
                    <a:gd name="connsiteX36" fmla="*/ 16013 w 141287"/>
                    <a:gd name="connsiteY36" fmla="*/ 58870 h 141287"/>
                    <a:gd name="connsiteX37" fmla="*/ 86656 w 141287"/>
                    <a:gd name="connsiteY37" fmla="*/ 58870 h 141287"/>
                    <a:gd name="connsiteX38" fmla="*/ 86656 w 141287"/>
                    <a:gd name="connsiteY38" fmla="*/ 127159 h 141287"/>
                    <a:gd name="connsiteX39" fmla="*/ 102198 w 141287"/>
                    <a:gd name="connsiteY39" fmla="*/ 126688 h 141287"/>
                    <a:gd name="connsiteX40" fmla="*/ 113501 w 141287"/>
                    <a:gd name="connsiteY40" fmla="*/ 125275 h 141287"/>
                    <a:gd name="connsiteX41" fmla="*/ 121036 w 141287"/>
                    <a:gd name="connsiteY41" fmla="*/ 122449 h 141287"/>
                    <a:gd name="connsiteX42" fmla="*/ 125275 w 141287"/>
                    <a:gd name="connsiteY42" fmla="*/ 117269 h 141287"/>
                    <a:gd name="connsiteX43" fmla="*/ 127159 w 141287"/>
                    <a:gd name="connsiteY43" fmla="*/ 109262 h 141287"/>
                    <a:gd name="connsiteX44" fmla="*/ 127630 w 141287"/>
                    <a:gd name="connsiteY44" fmla="*/ 97959 h 141287"/>
                    <a:gd name="connsiteX45" fmla="*/ 127159 w 141287"/>
                    <a:gd name="connsiteY45" fmla="*/ 89011 h 141287"/>
                    <a:gd name="connsiteX46" fmla="*/ 125275 w 141287"/>
                    <a:gd name="connsiteY46" fmla="*/ 82418 h 141287"/>
                    <a:gd name="connsiteX47" fmla="*/ 121036 w 141287"/>
                    <a:gd name="connsiteY47" fmla="*/ 78179 h 141287"/>
                    <a:gd name="connsiteX48" fmla="*/ 113501 w 141287"/>
                    <a:gd name="connsiteY48" fmla="*/ 75824 h 141287"/>
                    <a:gd name="connsiteX49" fmla="*/ 102198 w 141287"/>
                    <a:gd name="connsiteY49" fmla="*/ 74411 h 141287"/>
                    <a:gd name="connsiteX50" fmla="*/ 86656 w 141287"/>
                    <a:gd name="connsiteY50" fmla="*/ 73940 h 141287"/>
                    <a:gd name="connsiteX51" fmla="*/ 15542 w 141287"/>
                    <a:gd name="connsiteY51" fmla="*/ 73940 h 141287"/>
                    <a:gd name="connsiteX52" fmla="*/ 15542 w 141287"/>
                    <a:gd name="connsiteY52" fmla="*/ 127159 h 141287"/>
                    <a:gd name="connsiteX53" fmla="*/ 86656 w 141287"/>
                    <a:gd name="connsiteY53" fmla="*/ 127159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41287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02198" y="0"/>
                      </a:lnTo>
                      <a:cubicBezTo>
                        <a:pt x="109733" y="0"/>
                        <a:pt x="115856" y="942"/>
                        <a:pt x="120565" y="2355"/>
                      </a:cubicBezTo>
                      <a:cubicBezTo>
                        <a:pt x="125275" y="3768"/>
                        <a:pt x="129043" y="6122"/>
                        <a:pt x="131397" y="8948"/>
                      </a:cubicBezTo>
                      <a:cubicBezTo>
                        <a:pt x="133752" y="11774"/>
                        <a:pt x="135636" y="15071"/>
                        <a:pt x="136578" y="19309"/>
                      </a:cubicBezTo>
                      <a:cubicBezTo>
                        <a:pt x="137520" y="23548"/>
                        <a:pt x="137991" y="28257"/>
                        <a:pt x="137991" y="33909"/>
                      </a:cubicBezTo>
                      <a:cubicBezTo>
                        <a:pt x="137991" y="37677"/>
                        <a:pt x="137520" y="41444"/>
                        <a:pt x="137049" y="44270"/>
                      </a:cubicBezTo>
                      <a:cubicBezTo>
                        <a:pt x="136578" y="47096"/>
                        <a:pt x="135636" y="49922"/>
                        <a:pt x="134694" y="52276"/>
                      </a:cubicBezTo>
                      <a:cubicBezTo>
                        <a:pt x="133752" y="54631"/>
                        <a:pt x="132810" y="56515"/>
                        <a:pt x="131397" y="57928"/>
                      </a:cubicBezTo>
                      <a:cubicBezTo>
                        <a:pt x="129985" y="59341"/>
                        <a:pt x="129043" y="60754"/>
                        <a:pt x="127630" y="61696"/>
                      </a:cubicBezTo>
                      <a:cubicBezTo>
                        <a:pt x="124804" y="64050"/>
                        <a:pt x="121036" y="65463"/>
                        <a:pt x="117269" y="65463"/>
                      </a:cubicBezTo>
                      <a:cubicBezTo>
                        <a:pt x="121978" y="65934"/>
                        <a:pt x="126217" y="67347"/>
                        <a:pt x="129985" y="69702"/>
                      </a:cubicBezTo>
                      <a:cubicBezTo>
                        <a:pt x="131397" y="70644"/>
                        <a:pt x="133281" y="72057"/>
                        <a:pt x="134694" y="73470"/>
                      </a:cubicBezTo>
                      <a:cubicBezTo>
                        <a:pt x="136107" y="74882"/>
                        <a:pt x="137520" y="76766"/>
                        <a:pt x="138933" y="79121"/>
                      </a:cubicBezTo>
                      <a:cubicBezTo>
                        <a:pt x="140346" y="81476"/>
                        <a:pt x="141288" y="84302"/>
                        <a:pt x="141759" y="87127"/>
                      </a:cubicBezTo>
                      <a:cubicBezTo>
                        <a:pt x="142700" y="90424"/>
                        <a:pt x="142700" y="93721"/>
                        <a:pt x="142700" y="97959"/>
                      </a:cubicBezTo>
                      <a:cubicBezTo>
                        <a:pt x="142700" y="102669"/>
                        <a:pt x="142700" y="107378"/>
                        <a:pt x="142229" y="111617"/>
                      </a:cubicBezTo>
                      <a:cubicBezTo>
                        <a:pt x="141759" y="115856"/>
                        <a:pt x="140817" y="119623"/>
                        <a:pt x="139875" y="122449"/>
                      </a:cubicBezTo>
                      <a:cubicBezTo>
                        <a:pt x="138462" y="125746"/>
                        <a:pt x="137049" y="128572"/>
                        <a:pt x="134694" y="130926"/>
                      </a:cubicBezTo>
                      <a:cubicBezTo>
                        <a:pt x="132339" y="133281"/>
                        <a:pt x="129514" y="135636"/>
                        <a:pt x="125746" y="137049"/>
                      </a:cubicBezTo>
                      <a:cubicBezTo>
                        <a:pt x="121978" y="138462"/>
                        <a:pt x="117269" y="139875"/>
                        <a:pt x="111617" y="140817"/>
                      </a:cubicBezTo>
                      <a:cubicBezTo>
                        <a:pt x="105966" y="141758"/>
                        <a:pt x="99372" y="142229"/>
                        <a:pt x="91837" y="142229"/>
                      </a:cubicBezTo>
                      <a:lnTo>
                        <a:pt x="0" y="142229"/>
                      </a:lnTo>
                      <a:close/>
                      <a:moveTo>
                        <a:pt x="86656" y="58870"/>
                      </a:moveTo>
                      <a:cubicBezTo>
                        <a:pt x="91837" y="58870"/>
                        <a:pt x="96547" y="58870"/>
                        <a:pt x="100314" y="58399"/>
                      </a:cubicBezTo>
                      <a:cubicBezTo>
                        <a:pt x="104082" y="57928"/>
                        <a:pt x="107379" y="57457"/>
                        <a:pt x="110204" y="56986"/>
                      </a:cubicBezTo>
                      <a:cubicBezTo>
                        <a:pt x="113030" y="56515"/>
                        <a:pt x="114914" y="55102"/>
                        <a:pt x="116798" y="54160"/>
                      </a:cubicBezTo>
                      <a:cubicBezTo>
                        <a:pt x="118682" y="53218"/>
                        <a:pt x="119623" y="51334"/>
                        <a:pt x="120565" y="49451"/>
                      </a:cubicBezTo>
                      <a:cubicBezTo>
                        <a:pt x="121507" y="47567"/>
                        <a:pt x="121978" y="45212"/>
                        <a:pt x="122449" y="42386"/>
                      </a:cubicBezTo>
                      <a:cubicBezTo>
                        <a:pt x="122920" y="39560"/>
                        <a:pt x="122920" y="36735"/>
                        <a:pt x="122920" y="32967"/>
                      </a:cubicBezTo>
                      <a:cubicBezTo>
                        <a:pt x="122920" y="29199"/>
                        <a:pt x="122449" y="25903"/>
                        <a:pt x="121978" y="23548"/>
                      </a:cubicBezTo>
                      <a:cubicBezTo>
                        <a:pt x="121036" y="21193"/>
                        <a:pt x="120095" y="19309"/>
                        <a:pt x="118211" y="17896"/>
                      </a:cubicBezTo>
                      <a:cubicBezTo>
                        <a:pt x="116327" y="16484"/>
                        <a:pt x="113501" y="15542"/>
                        <a:pt x="110204" y="15071"/>
                      </a:cubicBezTo>
                      <a:cubicBezTo>
                        <a:pt x="106908" y="14600"/>
                        <a:pt x="102669" y="14600"/>
                        <a:pt x="97488" y="14600"/>
                      </a:cubicBezTo>
                      <a:lnTo>
                        <a:pt x="16013" y="14600"/>
                      </a:lnTo>
                      <a:lnTo>
                        <a:pt x="16013" y="58870"/>
                      </a:lnTo>
                      <a:lnTo>
                        <a:pt x="86656" y="58870"/>
                      </a:lnTo>
                      <a:close/>
                      <a:moveTo>
                        <a:pt x="86656" y="127159"/>
                      </a:moveTo>
                      <a:cubicBezTo>
                        <a:pt x="92779" y="127159"/>
                        <a:pt x="97959" y="127159"/>
                        <a:pt x="102198" y="126688"/>
                      </a:cubicBezTo>
                      <a:cubicBezTo>
                        <a:pt x="106437" y="126688"/>
                        <a:pt x="110204" y="126217"/>
                        <a:pt x="113501" y="125275"/>
                      </a:cubicBezTo>
                      <a:cubicBezTo>
                        <a:pt x="116327" y="124804"/>
                        <a:pt x="119153" y="123391"/>
                        <a:pt x="121036" y="122449"/>
                      </a:cubicBezTo>
                      <a:cubicBezTo>
                        <a:pt x="122920" y="121036"/>
                        <a:pt x="124333" y="119152"/>
                        <a:pt x="125275" y="117269"/>
                      </a:cubicBezTo>
                      <a:cubicBezTo>
                        <a:pt x="126217" y="114914"/>
                        <a:pt x="127159" y="112559"/>
                        <a:pt x="127159" y="109262"/>
                      </a:cubicBezTo>
                      <a:cubicBezTo>
                        <a:pt x="127630" y="105966"/>
                        <a:pt x="127630" y="102198"/>
                        <a:pt x="127630" y="97959"/>
                      </a:cubicBezTo>
                      <a:cubicBezTo>
                        <a:pt x="127630" y="94663"/>
                        <a:pt x="127630" y="91366"/>
                        <a:pt x="127159" y="89011"/>
                      </a:cubicBezTo>
                      <a:cubicBezTo>
                        <a:pt x="126688" y="86656"/>
                        <a:pt x="126217" y="84302"/>
                        <a:pt x="125275" y="82418"/>
                      </a:cubicBezTo>
                      <a:cubicBezTo>
                        <a:pt x="124333" y="80534"/>
                        <a:pt x="122920" y="79121"/>
                        <a:pt x="121036" y="78179"/>
                      </a:cubicBezTo>
                      <a:cubicBezTo>
                        <a:pt x="119153" y="77237"/>
                        <a:pt x="116798" y="76295"/>
                        <a:pt x="113501" y="75824"/>
                      </a:cubicBezTo>
                      <a:cubicBezTo>
                        <a:pt x="110675" y="75353"/>
                        <a:pt x="106908" y="74882"/>
                        <a:pt x="102198" y="74411"/>
                      </a:cubicBezTo>
                      <a:cubicBezTo>
                        <a:pt x="97959" y="74411"/>
                        <a:pt x="92779" y="73940"/>
                        <a:pt x="86656" y="73940"/>
                      </a:cubicBezTo>
                      <a:lnTo>
                        <a:pt x="15542" y="73940"/>
                      </a:lnTo>
                      <a:lnTo>
                        <a:pt x="15542" y="127159"/>
                      </a:lnTo>
                      <a:lnTo>
                        <a:pt x="86656" y="127159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任意多边形: 形状 49"/>
                <p:cNvSpPr/>
                <p:nvPr/>
              </p:nvSpPr>
              <p:spPr>
                <a:xfrm>
                  <a:off x="12173089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5542 w 94191"/>
                    <a:gd name="connsiteY2" fmla="*/ 0 h 141287"/>
                    <a:gd name="connsiteX3" fmla="*/ 15542 w 94191"/>
                    <a:gd name="connsiteY3" fmla="*/ 127159 h 141287"/>
                    <a:gd name="connsiteX4" fmla="*/ 112088 w 94191"/>
                    <a:gd name="connsiteY4" fmla="*/ 127159 h 141287"/>
                    <a:gd name="connsiteX5" fmla="*/ 112088 w 94191"/>
                    <a:gd name="connsiteY5" fmla="*/ 141758 h 141287"/>
                    <a:gd name="connsiteX6" fmla="*/ 0 w 94191"/>
                    <a:gd name="connsiteY6" fmla="*/ 141758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5542" y="0"/>
                      </a:lnTo>
                      <a:lnTo>
                        <a:pt x="15542" y="127159"/>
                      </a:lnTo>
                      <a:lnTo>
                        <a:pt x="112088" y="127159"/>
                      </a:lnTo>
                      <a:lnTo>
                        <a:pt x="112088" y="141758"/>
                      </a:lnTo>
                      <a:lnTo>
                        <a:pt x="0" y="141758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: 形状 50"/>
                <p:cNvSpPr/>
                <p:nvPr/>
              </p:nvSpPr>
              <p:spPr>
                <a:xfrm>
                  <a:off x="12338395" y="-2066140"/>
                  <a:ext cx="94192" cy="141288"/>
                </a:xfrm>
                <a:custGeom>
                  <a:avLst/>
                  <a:gdLst>
                    <a:gd name="connsiteX0" fmla="*/ 0 w 94191"/>
                    <a:gd name="connsiteY0" fmla="*/ 141758 h 141287"/>
                    <a:gd name="connsiteX1" fmla="*/ 0 w 94191"/>
                    <a:gd name="connsiteY1" fmla="*/ 0 h 141287"/>
                    <a:gd name="connsiteX2" fmla="*/ 122449 w 94191"/>
                    <a:gd name="connsiteY2" fmla="*/ 0 h 141287"/>
                    <a:gd name="connsiteX3" fmla="*/ 122449 w 94191"/>
                    <a:gd name="connsiteY3" fmla="*/ 14600 h 141287"/>
                    <a:gd name="connsiteX4" fmla="*/ 15542 w 94191"/>
                    <a:gd name="connsiteY4" fmla="*/ 14600 h 141287"/>
                    <a:gd name="connsiteX5" fmla="*/ 15542 w 94191"/>
                    <a:gd name="connsiteY5" fmla="*/ 61696 h 141287"/>
                    <a:gd name="connsiteX6" fmla="*/ 117269 w 94191"/>
                    <a:gd name="connsiteY6" fmla="*/ 61696 h 141287"/>
                    <a:gd name="connsiteX7" fmla="*/ 117269 w 94191"/>
                    <a:gd name="connsiteY7" fmla="*/ 76295 h 141287"/>
                    <a:gd name="connsiteX8" fmla="*/ 15542 w 94191"/>
                    <a:gd name="connsiteY8" fmla="*/ 76295 h 141287"/>
                    <a:gd name="connsiteX9" fmla="*/ 15542 w 94191"/>
                    <a:gd name="connsiteY9" fmla="*/ 126688 h 141287"/>
                    <a:gd name="connsiteX10" fmla="*/ 122449 w 94191"/>
                    <a:gd name="connsiteY10" fmla="*/ 126688 h 141287"/>
                    <a:gd name="connsiteX11" fmla="*/ 122449 w 94191"/>
                    <a:gd name="connsiteY11" fmla="*/ 141287 h 141287"/>
                    <a:gd name="connsiteX12" fmla="*/ 0 w 94191"/>
                    <a:gd name="connsiteY12" fmla="*/ 141287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191" h="141287">
                      <a:moveTo>
                        <a:pt x="0" y="141758"/>
                      </a:moveTo>
                      <a:lnTo>
                        <a:pt x="0" y="0"/>
                      </a:lnTo>
                      <a:lnTo>
                        <a:pt x="122449" y="0"/>
                      </a:lnTo>
                      <a:lnTo>
                        <a:pt x="122449" y="14600"/>
                      </a:lnTo>
                      <a:lnTo>
                        <a:pt x="15542" y="14600"/>
                      </a:lnTo>
                      <a:lnTo>
                        <a:pt x="15542" y="61696"/>
                      </a:lnTo>
                      <a:lnTo>
                        <a:pt x="117269" y="61696"/>
                      </a:lnTo>
                      <a:lnTo>
                        <a:pt x="117269" y="76295"/>
                      </a:lnTo>
                      <a:lnTo>
                        <a:pt x="15542" y="76295"/>
                      </a:lnTo>
                      <a:lnTo>
                        <a:pt x="15542" y="126688"/>
                      </a:lnTo>
                      <a:lnTo>
                        <a:pt x="122449" y="126688"/>
                      </a:lnTo>
                      <a:lnTo>
                        <a:pt x="122449" y="141287"/>
                      </a:lnTo>
                      <a:lnTo>
                        <a:pt x="0" y="141287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任意多边形: 形状 51"/>
                <p:cNvSpPr/>
                <p:nvPr/>
              </p:nvSpPr>
              <p:spPr>
                <a:xfrm>
                  <a:off x="12514063" y="-2066611"/>
                  <a:ext cx="141287" cy="141288"/>
                </a:xfrm>
                <a:custGeom>
                  <a:avLst/>
                  <a:gdLst>
                    <a:gd name="connsiteX0" fmla="*/ 139875 w 141287"/>
                    <a:gd name="connsiteY0" fmla="*/ 142229 h 141287"/>
                    <a:gd name="connsiteX1" fmla="*/ 124804 w 141287"/>
                    <a:gd name="connsiteY1" fmla="*/ 142229 h 141287"/>
                    <a:gd name="connsiteX2" fmla="*/ 124804 w 141287"/>
                    <a:gd name="connsiteY2" fmla="*/ 115385 h 141287"/>
                    <a:gd name="connsiteX3" fmla="*/ 124804 w 141287"/>
                    <a:gd name="connsiteY3" fmla="*/ 104082 h 141287"/>
                    <a:gd name="connsiteX4" fmla="*/ 123391 w 141287"/>
                    <a:gd name="connsiteY4" fmla="*/ 96076 h 141287"/>
                    <a:gd name="connsiteX5" fmla="*/ 119623 w 141287"/>
                    <a:gd name="connsiteY5" fmla="*/ 90895 h 141287"/>
                    <a:gd name="connsiteX6" fmla="*/ 112559 w 141287"/>
                    <a:gd name="connsiteY6" fmla="*/ 87598 h 141287"/>
                    <a:gd name="connsiteX7" fmla="*/ 101256 w 141287"/>
                    <a:gd name="connsiteY7" fmla="*/ 86185 h 141287"/>
                    <a:gd name="connsiteX8" fmla="*/ 84302 w 141287"/>
                    <a:gd name="connsiteY8" fmla="*/ 85714 h 141287"/>
                    <a:gd name="connsiteX9" fmla="*/ 15542 w 141287"/>
                    <a:gd name="connsiteY9" fmla="*/ 85714 h 141287"/>
                    <a:gd name="connsiteX10" fmla="*/ 15542 w 141287"/>
                    <a:gd name="connsiteY10" fmla="*/ 141758 h 141287"/>
                    <a:gd name="connsiteX11" fmla="*/ 0 w 141287"/>
                    <a:gd name="connsiteY11" fmla="*/ 141758 h 141287"/>
                    <a:gd name="connsiteX12" fmla="*/ 0 w 141287"/>
                    <a:gd name="connsiteY12" fmla="*/ 0 h 141287"/>
                    <a:gd name="connsiteX13" fmla="*/ 86657 w 141287"/>
                    <a:gd name="connsiteY13" fmla="*/ 0 h 141287"/>
                    <a:gd name="connsiteX14" fmla="*/ 110204 w 141287"/>
                    <a:gd name="connsiteY14" fmla="*/ 942 h 141287"/>
                    <a:gd name="connsiteX15" fmla="*/ 126217 w 141287"/>
                    <a:gd name="connsiteY15" fmla="*/ 4239 h 141287"/>
                    <a:gd name="connsiteX16" fmla="*/ 136107 w 141287"/>
                    <a:gd name="connsiteY16" fmla="*/ 9890 h 141287"/>
                    <a:gd name="connsiteX17" fmla="*/ 140816 w 141287"/>
                    <a:gd name="connsiteY17" fmla="*/ 17896 h 141287"/>
                    <a:gd name="connsiteX18" fmla="*/ 142700 w 141287"/>
                    <a:gd name="connsiteY18" fmla="*/ 28257 h 141287"/>
                    <a:gd name="connsiteX19" fmla="*/ 143171 w 141287"/>
                    <a:gd name="connsiteY19" fmla="*/ 40973 h 141287"/>
                    <a:gd name="connsiteX20" fmla="*/ 142230 w 141287"/>
                    <a:gd name="connsiteY20" fmla="*/ 56515 h 141287"/>
                    <a:gd name="connsiteX21" fmla="*/ 138462 w 141287"/>
                    <a:gd name="connsiteY21" fmla="*/ 67818 h 141287"/>
                    <a:gd name="connsiteX22" fmla="*/ 131868 w 141287"/>
                    <a:gd name="connsiteY22" fmla="*/ 75353 h 141287"/>
                    <a:gd name="connsiteX23" fmla="*/ 121036 w 141287"/>
                    <a:gd name="connsiteY23" fmla="*/ 79121 h 141287"/>
                    <a:gd name="connsiteX24" fmla="*/ 131397 w 141287"/>
                    <a:gd name="connsiteY24" fmla="*/ 82889 h 141287"/>
                    <a:gd name="connsiteX25" fmla="*/ 137520 w 141287"/>
                    <a:gd name="connsiteY25" fmla="*/ 89953 h 141287"/>
                    <a:gd name="connsiteX26" fmla="*/ 140346 w 141287"/>
                    <a:gd name="connsiteY26" fmla="*/ 100314 h 141287"/>
                    <a:gd name="connsiteX27" fmla="*/ 140816 w 141287"/>
                    <a:gd name="connsiteY27" fmla="*/ 113972 h 141287"/>
                    <a:gd name="connsiteX28" fmla="*/ 140816 w 141287"/>
                    <a:gd name="connsiteY28" fmla="*/ 142229 h 141287"/>
                    <a:gd name="connsiteX29" fmla="*/ 15071 w 141287"/>
                    <a:gd name="connsiteY29" fmla="*/ 71115 h 141287"/>
                    <a:gd name="connsiteX30" fmla="*/ 86185 w 141287"/>
                    <a:gd name="connsiteY30" fmla="*/ 71115 h 141287"/>
                    <a:gd name="connsiteX31" fmla="*/ 103140 w 141287"/>
                    <a:gd name="connsiteY31" fmla="*/ 70644 h 141287"/>
                    <a:gd name="connsiteX32" fmla="*/ 114443 w 141287"/>
                    <a:gd name="connsiteY32" fmla="*/ 69231 h 141287"/>
                    <a:gd name="connsiteX33" fmla="*/ 121507 w 141287"/>
                    <a:gd name="connsiteY33" fmla="*/ 65934 h 141287"/>
                    <a:gd name="connsiteX34" fmla="*/ 125275 w 141287"/>
                    <a:gd name="connsiteY34" fmla="*/ 60754 h 141287"/>
                    <a:gd name="connsiteX35" fmla="*/ 126688 w 141287"/>
                    <a:gd name="connsiteY35" fmla="*/ 52747 h 141287"/>
                    <a:gd name="connsiteX36" fmla="*/ 126688 w 141287"/>
                    <a:gd name="connsiteY36" fmla="*/ 41444 h 141287"/>
                    <a:gd name="connsiteX37" fmla="*/ 126688 w 141287"/>
                    <a:gd name="connsiteY37" fmla="*/ 31083 h 141287"/>
                    <a:gd name="connsiteX38" fmla="*/ 125275 w 141287"/>
                    <a:gd name="connsiteY38" fmla="*/ 23548 h 141287"/>
                    <a:gd name="connsiteX39" fmla="*/ 121507 w 141287"/>
                    <a:gd name="connsiteY39" fmla="*/ 18838 h 141287"/>
                    <a:gd name="connsiteX40" fmla="*/ 114443 w 141287"/>
                    <a:gd name="connsiteY40" fmla="*/ 16013 h 141287"/>
                    <a:gd name="connsiteX41" fmla="*/ 103140 w 141287"/>
                    <a:gd name="connsiteY41" fmla="*/ 14600 h 141287"/>
                    <a:gd name="connsiteX42" fmla="*/ 86185 w 141287"/>
                    <a:gd name="connsiteY42" fmla="*/ 14129 h 141287"/>
                    <a:gd name="connsiteX43" fmla="*/ 15071 w 141287"/>
                    <a:gd name="connsiteY43" fmla="*/ 14129 h 141287"/>
                    <a:gd name="connsiteX44" fmla="*/ 15071 w 141287"/>
                    <a:gd name="connsiteY44" fmla="*/ 71115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87" h="141287">
                      <a:moveTo>
                        <a:pt x="139875" y="142229"/>
                      </a:moveTo>
                      <a:lnTo>
                        <a:pt x="124804" y="142229"/>
                      </a:lnTo>
                      <a:lnTo>
                        <a:pt x="124804" y="115385"/>
                      </a:lnTo>
                      <a:cubicBezTo>
                        <a:pt x="124804" y="111146"/>
                        <a:pt x="124804" y="107378"/>
                        <a:pt x="124804" y="104082"/>
                      </a:cubicBezTo>
                      <a:cubicBezTo>
                        <a:pt x="124804" y="100785"/>
                        <a:pt x="124333" y="98430"/>
                        <a:pt x="123391" y="96076"/>
                      </a:cubicBezTo>
                      <a:cubicBezTo>
                        <a:pt x="122449" y="93721"/>
                        <a:pt x="121507" y="92308"/>
                        <a:pt x="119623" y="90895"/>
                      </a:cubicBezTo>
                      <a:cubicBezTo>
                        <a:pt x="117740" y="89482"/>
                        <a:pt x="115856" y="88540"/>
                        <a:pt x="112559" y="87598"/>
                      </a:cubicBezTo>
                      <a:cubicBezTo>
                        <a:pt x="109733" y="86656"/>
                        <a:pt x="105495" y="86185"/>
                        <a:pt x="101256" y="86185"/>
                      </a:cubicBezTo>
                      <a:cubicBezTo>
                        <a:pt x="97017" y="86185"/>
                        <a:pt x="90895" y="85714"/>
                        <a:pt x="84302" y="85714"/>
                      </a:cubicBezTo>
                      <a:lnTo>
                        <a:pt x="15542" y="85714"/>
                      </a:lnTo>
                      <a:lnTo>
                        <a:pt x="15542" y="141758"/>
                      </a:lnTo>
                      <a:lnTo>
                        <a:pt x="0" y="141758"/>
                      </a:lnTo>
                      <a:lnTo>
                        <a:pt x="0" y="0"/>
                      </a:lnTo>
                      <a:lnTo>
                        <a:pt x="86657" y="0"/>
                      </a:lnTo>
                      <a:cubicBezTo>
                        <a:pt x="96076" y="0"/>
                        <a:pt x="104082" y="471"/>
                        <a:pt x="110204" y="942"/>
                      </a:cubicBezTo>
                      <a:cubicBezTo>
                        <a:pt x="116327" y="1413"/>
                        <a:pt x="121978" y="2826"/>
                        <a:pt x="126217" y="4239"/>
                      </a:cubicBezTo>
                      <a:cubicBezTo>
                        <a:pt x="130456" y="5651"/>
                        <a:pt x="133752" y="7535"/>
                        <a:pt x="136107" y="9890"/>
                      </a:cubicBezTo>
                      <a:cubicBezTo>
                        <a:pt x="138462" y="12245"/>
                        <a:pt x="139875" y="15071"/>
                        <a:pt x="140816" y="17896"/>
                      </a:cubicBezTo>
                      <a:cubicBezTo>
                        <a:pt x="141759" y="21193"/>
                        <a:pt x="142700" y="24490"/>
                        <a:pt x="142700" y="28257"/>
                      </a:cubicBezTo>
                      <a:cubicBezTo>
                        <a:pt x="142700" y="32025"/>
                        <a:pt x="143171" y="36264"/>
                        <a:pt x="143171" y="40973"/>
                      </a:cubicBezTo>
                      <a:cubicBezTo>
                        <a:pt x="143171" y="47096"/>
                        <a:pt x="142700" y="52276"/>
                        <a:pt x="142230" y="56515"/>
                      </a:cubicBezTo>
                      <a:cubicBezTo>
                        <a:pt x="141759" y="60754"/>
                        <a:pt x="140346" y="64521"/>
                        <a:pt x="138462" y="67818"/>
                      </a:cubicBezTo>
                      <a:cubicBezTo>
                        <a:pt x="136578" y="71115"/>
                        <a:pt x="134694" y="73470"/>
                        <a:pt x="131868" y="75353"/>
                      </a:cubicBezTo>
                      <a:cubicBezTo>
                        <a:pt x="129042" y="77237"/>
                        <a:pt x="125746" y="78650"/>
                        <a:pt x="121036" y="79121"/>
                      </a:cubicBezTo>
                      <a:cubicBezTo>
                        <a:pt x="125275" y="80063"/>
                        <a:pt x="128572" y="81005"/>
                        <a:pt x="131397" y="82889"/>
                      </a:cubicBezTo>
                      <a:cubicBezTo>
                        <a:pt x="134223" y="84773"/>
                        <a:pt x="136107" y="87127"/>
                        <a:pt x="137520" y="89953"/>
                      </a:cubicBezTo>
                      <a:cubicBezTo>
                        <a:pt x="138933" y="92779"/>
                        <a:pt x="139875" y="96546"/>
                        <a:pt x="140346" y="100314"/>
                      </a:cubicBezTo>
                      <a:cubicBezTo>
                        <a:pt x="140816" y="104082"/>
                        <a:pt x="140816" y="108791"/>
                        <a:pt x="140816" y="113972"/>
                      </a:cubicBezTo>
                      <a:lnTo>
                        <a:pt x="140816" y="142229"/>
                      </a:lnTo>
                      <a:close/>
                      <a:moveTo>
                        <a:pt x="15071" y="71115"/>
                      </a:moveTo>
                      <a:lnTo>
                        <a:pt x="86185" y="71115"/>
                      </a:lnTo>
                      <a:cubicBezTo>
                        <a:pt x="92779" y="71115"/>
                        <a:pt x="98901" y="71115"/>
                        <a:pt x="103140" y="70644"/>
                      </a:cubicBezTo>
                      <a:cubicBezTo>
                        <a:pt x="107378" y="70173"/>
                        <a:pt x="111617" y="69702"/>
                        <a:pt x="114443" y="69231"/>
                      </a:cubicBezTo>
                      <a:cubicBezTo>
                        <a:pt x="117269" y="68289"/>
                        <a:pt x="119623" y="67347"/>
                        <a:pt x="121507" y="65934"/>
                      </a:cubicBezTo>
                      <a:cubicBezTo>
                        <a:pt x="123391" y="64521"/>
                        <a:pt x="124333" y="62638"/>
                        <a:pt x="125275" y="60754"/>
                      </a:cubicBezTo>
                      <a:cubicBezTo>
                        <a:pt x="126217" y="58399"/>
                        <a:pt x="126688" y="56044"/>
                        <a:pt x="126688" y="52747"/>
                      </a:cubicBezTo>
                      <a:cubicBezTo>
                        <a:pt x="126688" y="49451"/>
                        <a:pt x="126688" y="46154"/>
                        <a:pt x="126688" y="41444"/>
                      </a:cubicBezTo>
                      <a:cubicBezTo>
                        <a:pt x="126688" y="37677"/>
                        <a:pt x="126688" y="33909"/>
                        <a:pt x="126688" y="31083"/>
                      </a:cubicBezTo>
                      <a:cubicBezTo>
                        <a:pt x="126688" y="28257"/>
                        <a:pt x="126217" y="25903"/>
                        <a:pt x="125275" y="23548"/>
                      </a:cubicBezTo>
                      <a:cubicBezTo>
                        <a:pt x="124333" y="21664"/>
                        <a:pt x="123391" y="19780"/>
                        <a:pt x="121507" y="18838"/>
                      </a:cubicBezTo>
                      <a:cubicBezTo>
                        <a:pt x="119623" y="17425"/>
                        <a:pt x="117740" y="16955"/>
                        <a:pt x="114443" y="16013"/>
                      </a:cubicBezTo>
                      <a:cubicBezTo>
                        <a:pt x="111617" y="15542"/>
                        <a:pt x="107378" y="15071"/>
                        <a:pt x="103140" y="14600"/>
                      </a:cubicBezTo>
                      <a:cubicBezTo>
                        <a:pt x="98901" y="14129"/>
                        <a:pt x="92779" y="14129"/>
                        <a:pt x="86185" y="14129"/>
                      </a:cubicBezTo>
                      <a:lnTo>
                        <a:pt x="15071" y="14129"/>
                      </a:lnTo>
                      <a:lnTo>
                        <a:pt x="15071" y="71115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任意多边形: 形状 52"/>
                <p:cNvSpPr/>
                <p:nvPr/>
              </p:nvSpPr>
              <p:spPr>
                <a:xfrm>
                  <a:off x="10846870" y="-2068024"/>
                  <a:ext cx="141287" cy="141288"/>
                </a:xfrm>
                <a:custGeom>
                  <a:avLst/>
                  <a:gdLst>
                    <a:gd name="connsiteX0" fmla="*/ 72057 w 141287"/>
                    <a:gd name="connsiteY0" fmla="*/ 14129 h 141287"/>
                    <a:gd name="connsiteX1" fmla="*/ 129985 w 141287"/>
                    <a:gd name="connsiteY1" fmla="*/ 72057 h 141287"/>
                    <a:gd name="connsiteX2" fmla="*/ 72057 w 141287"/>
                    <a:gd name="connsiteY2" fmla="*/ 129985 h 141287"/>
                    <a:gd name="connsiteX3" fmla="*/ 14129 w 141287"/>
                    <a:gd name="connsiteY3" fmla="*/ 72057 h 141287"/>
                    <a:gd name="connsiteX4" fmla="*/ 72057 w 141287"/>
                    <a:gd name="connsiteY4" fmla="*/ 14129 h 141287"/>
                    <a:gd name="connsiteX5" fmla="*/ 72057 w 141287"/>
                    <a:gd name="connsiteY5" fmla="*/ 0 h 141287"/>
                    <a:gd name="connsiteX6" fmla="*/ 0 w 141287"/>
                    <a:gd name="connsiteY6" fmla="*/ 72057 h 141287"/>
                    <a:gd name="connsiteX7" fmla="*/ 72057 w 141287"/>
                    <a:gd name="connsiteY7" fmla="*/ 144113 h 141287"/>
                    <a:gd name="connsiteX8" fmla="*/ 144113 w 141287"/>
                    <a:gd name="connsiteY8" fmla="*/ 72057 h 141287"/>
                    <a:gd name="connsiteX9" fmla="*/ 72057 w 141287"/>
                    <a:gd name="connsiteY9" fmla="*/ 0 h 141287"/>
                    <a:gd name="connsiteX10" fmla="*/ 72057 w 141287"/>
                    <a:gd name="connsiteY10" fmla="*/ 0 h 14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87" h="141287">
                      <a:moveTo>
                        <a:pt x="72057" y="14129"/>
                      </a:moveTo>
                      <a:cubicBezTo>
                        <a:pt x="104082" y="14129"/>
                        <a:pt x="129985" y="40031"/>
                        <a:pt x="129985" y="72057"/>
                      </a:cubicBezTo>
                      <a:cubicBezTo>
                        <a:pt x="129985" y="104082"/>
                        <a:pt x="104082" y="129985"/>
                        <a:pt x="72057" y="129985"/>
                      </a:cubicBezTo>
                      <a:cubicBezTo>
                        <a:pt x="40031" y="129985"/>
                        <a:pt x="14129" y="104082"/>
                        <a:pt x="14129" y="72057"/>
                      </a:cubicBezTo>
                      <a:cubicBezTo>
                        <a:pt x="14129" y="40031"/>
                        <a:pt x="40502" y="14129"/>
                        <a:pt x="72057" y="14129"/>
                      </a:cubicBezTo>
                      <a:moveTo>
                        <a:pt x="72057" y="0"/>
                      </a:moveTo>
                      <a:cubicBezTo>
                        <a:pt x="32496" y="0"/>
                        <a:pt x="0" y="32025"/>
                        <a:pt x="0" y="72057"/>
                      </a:cubicBezTo>
                      <a:cubicBezTo>
                        <a:pt x="0" y="112088"/>
                        <a:pt x="32025" y="144113"/>
                        <a:pt x="72057" y="144113"/>
                      </a:cubicBezTo>
                      <a:cubicBezTo>
                        <a:pt x="111617" y="144113"/>
                        <a:pt x="144113" y="112088"/>
                        <a:pt x="144113" y="72057"/>
                      </a:cubicBezTo>
                      <a:cubicBezTo>
                        <a:pt x="144113" y="32025"/>
                        <a:pt x="111617" y="0"/>
                        <a:pt x="72057" y="0"/>
                      </a:cubicBezTo>
                      <a:lnTo>
                        <a:pt x="72057" y="0"/>
                      </a:lnTo>
                      <a:close/>
                    </a:path>
                  </a:pathLst>
                </a:custGeom>
                <a:solidFill>
                  <a:srgbClr val="221714"/>
                </a:solidFill>
                <a:ln w="470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任意多边形: 形状 53"/>
              <p:cNvSpPr/>
              <p:nvPr/>
            </p:nvSpPr>
            <p:spPr>
              <a:xfrm>
                <a:off x="9503226" y="-2021399"/>
                <a:ext cx="753533" cy="47096"/>
              </a:xfrm>
              <a:custGeom>
                <a:avLst/>
                <a:gdLst>
                  <a:gd name="connsiteX0" fmla="*/ 0 w 753533"/>
                  <a:gd name="connsiteY0" fmla="*/ 0 h 0"/>
                  <a:gd name="connsiteX1" fmla="*/ 787913 w 753533"/>
                  <a:gd name="connsiteY1" fmla="*/ 37206 h 0"/>
                  <a:gd name="connsiteX2" fmla="*/ 787913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0" y="0"/>
                    </a:moveTo>
                    <a:lnTo>
                      <a:pt x="787913" y="37206"/>
                    </a:lnTo>
                    <a:lnTo>
                      <a:pt x="787913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54"/>
              <p:cNvSpPr/>
              <p:nvPr/>
            </p:nvSpPr>
            <p:spPr>
              <a:xfrm>
                <a:off x="12954409" y="-2002561"/>
                <a:ext cx="753533" cy="47096"/>
              </a:xfrm>
              <a:custGeom>
                <a:avLst/>
                <a:gdLst>
                  <a:gd name="connsiteX0" fmla="*/ 787913 w 753533"/>
                  <a:gd name="connsiteY0" fmla="*/ 0 h 0"/>
                  <a:gd name="connsiteX1" fmla="*/ 0 w 753533"/>
                  <a:gd name="connsiteY1" fmla="*/ 37206 h 0"/>
                  <a:gd name="connsiteX2" fmla="*/ 0 w 753533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533">
                    <a:moveTo>
                      <a:pt x="787913" y="0"/>
                    </a:moveTo>
                    <a:lnTo>
                      <a:pt x="0" y="37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 w="470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8500" y="1268413"/>
            <a:ext cx="107569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9400" y="176514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669239"/>
            <a:ext cx="12191999" cy="452438"/>
            <a:chOff x="1" y="-669239"/>
            <a:chExt cx="10961726" cy="452438"/>
          </a:xfrm>
        </p:grpSpPr>
        <p:sp>
          <p:nvSpPr>
            <p:cNvPr id="8" name="矩形 7"/>
            <p:cNvSpPr/>
            <p:nvPr/>
          </p:nvSpPr>
          <p:spPr>
            <a:xfrm>
              <a:off x="1" y="-669239"/>
              <a:ext cx="1119548" cy="452438"/>
            </a:xfrm>
            <a:prstGeom prst="rect">
              <a:avLst/>
            </a:prstGeom>
            <a:solidFill>
              <a:srgbClr val="8F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143,0,10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30273" y="-669239"/>
              <a:ext cx="1119548" cy="452438"/>
            </a:xfrm>
            <a:prstGeom prst="rect">
              <a:avLst/>
            </a:prstGeom>
            <a:solidFill>
              <a:srgbClr val="B600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182,0,12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60545" y="-669239"/>
              <a:ext cx="1119548" cy="452438"/>
            </a:xfrm>
            <a:prstGeom prst="rect">
              <a:avLst/>
            </a:prstGeom>
            <a:solidFill>
              <a:srgbClr val="BC3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188,53,34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690817" y="-669239"/>
              <a:ext cx="1119548" cy="452438"/>
            </a:xfrm>
            <a:prstGeom prst="rect">
              <a:avLst/>
            </a:prstGeom>
            <a:solidFill>
              <a:srgbClr val="DB4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219,78,60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21089" y="-669239"/>
              <a:ext cx="1119548" cy="452438"/>
            </a:xfrm>
            <a:prstGeom prst="rect">
              <a:avLst/>
            </a:prstGeom>
            <a:solidFill>
              <a:srgbClr val="FA5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250,90,101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51361" y="-669239"/>
              <a:ext cx="1119548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255,255,255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611905" y="-669239"/>
              <a:ext cx="1119548" cy="452438"/>
            </a:xfrm>
            <a:prstGeom prst="rect">
              <a:avLst/>
            </a:prstGeom>
            <a:solidFill>
              <a:srgbClr val="A9B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169,176,184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381633" y="-669239"/>
              <a:ext cx="1119548" cy="452438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222,230,238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9842179" y="-669239"/>
              <a:ext cx="1119548" cy="452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0,0,0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日期占位符 1"/>
          <p:cNvSpPr>
            <a:spLocks noGrp="1"/>
          </p:cNvSpPr>
          <p:nvPr>
            <p:ph type="dt" sz="half" idx="2"/>
          </p:nvPr>
        </p:nvSpPr>
        <p:spPr>
          <a:xfrm>
            <a:off x="233660" y="6570279"/>
            <a:ext cx="146893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31234" y="6575354"/>
            <a:ext cx="29264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 err="1"/>
              <a:t>Thundercomm</a:t>
            </a:r>
            <a:r>
              <a:rPr lang="en-US" altLang="zh-CN" dirty="0"/>
              <a:t> Confidential</a:t>
            </a:r>
          </a:p>
        </p:txBody>
      </p:sp>
      <p:sp>
        <p:nvSpPr>
          <p:cNvPr id="12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538990" y="6469735"/>
            <a:ext cx="42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 b="1" smtClean="0">
                <a:solidFill>
                  <a:srgbClr val="BC352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C3522"/>
        </a:buClr>
        <a:buFont typeface="微软雅黑" panose="020B0503020204020204" pitchFamily="34" charset="-122"/>
        <a:buChar char="−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C3522"/>
        </a:buClr>
        <a:buFont typeface="微软雅黑" panose="020B0503020204020204" pitchFamily="34" charset="-122"/>
        <a:buChar char="−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BC3522"/>
        </a:buClr>
        <a:buSzTx/>
        <a:buFont typeface="微软雅黑" panose="020B0503020204020204" pitchFamily="34" charset="-122"/>
        <a:buChar char="−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5554-0713-CF4A-967C-3962FFACC01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18E3-8931-4E49-8DD1-1FDD24D1F0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62350" y="588010"/>
            <a:ext cx="3389630" cy="511302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altLang="zh-CN" dirty="0"/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sz="2800" dirty="0">
                <a:latin typeface="微软雅黑" panose="020B0503020204020204" pitchFamily="34" charset="-122"/>
              </a:rPr>
              <a:t>原测试问题</a:t>
            </a:r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800" dirty="0">
                <a:latin typeface="微软雅黑" panose="020B0503020204020204" pitchFamily="34" charset="-122"/>
              </a:rPr>
              <a:t>整改结果</a:t>
            </a:r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800" dirty="0">
                <a:latin typeface="微软雅黑" panose="020B0503020204020204" pitchFamily="34" charset="-122"/>
              </a:rPr>
              <a:t>过程分析</a:t>
            </a:r>
            <a:endParaRPr lang="en-US" altLang="zh-CN" sz="2800" dirty="0">
              <a:latin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800" dirty="0"/>
              <a:t>结论</a:t>
            </a:r>
            <a:r>
              <a:rPr lang="en-US" altLang="zh-CN" sz="2800" dirty="0"/>
              <a:t>&amp;</a:t>
            </a:r>
            <a:r>
              <a:rPr lang="zh-CN" altLang="en-US" sz="2800" dirty="0"/>
              <a:t>建议</a:t>
            </a:r>
            <a:endParaRPr lang="en-US" altLang="zh-CN" sz="2800" dirty="0"/>
          </a:p>
          <a:p>
            <a:pPr>
              <a:lnSpc>
                <a:spcPct val="170000"/>
              </a:lnSpc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90015" y="2640330"/>
            <a:ext cx="1572260" cy="788670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</a:rPr>
              <a:t>原测试问题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61770"/>
            <a:ext cx="6055360" cy="44932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95060" y="1337310"/>
            <a:ext cx="5645150" cy="435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dirty="0"/>
              <a:t>测试项：</a:t>
            </a:r>
            <a:r>
              <a:rPr lang="en-US" altLang="zh-CN" dirty="0"/>
              <a:t>CE02</a:t>
            </a:r>
            <a:r>
              <a:rPr lang="zh-CN" altLang="en-US" dirty="0"/>
              <a:t>电磁传导发射电流法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dirty="0"/>
              <a:t>测试标准：电子电气零部件电磁兼容性测试规范</a:t>
            </a:r>
            <a:r>
              <a:rPr lang="en-US" altLang="zh-CN" dirty="0"/>
              <a:t>V3.0 </a:t>
            </a:r>
            <a:r>
              <a:rPr lang="zh-CN" altLang="en-US" dirty="0"/>
              <a:t>新企标</a:t>
            </a:r>
            <a:endParaRPr lang="en-US" altLang="zh-CN" dirty="0"/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dirty="0"/>
              <a:t>测试样机</a:t>
            </a:r>
            <a:r>
              <a:rPr lang="en-US" altLang="zh-CN" dirty="0"/>
              <a:t>DUT</a:t>
            </a:r>
            <a:r>
              <a:rPr lang="zh-CN" altLang="en-US" dirty="0"/>
              <a:t>：</a:t>
            </a:r>
            <a:r>
              <a:rPr lang="en-US" altLang="zh-CN" dirty="0"/>
              <a:t>VX1 FSE B sample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dirty="0"/>
              <a:t>测试实验室：</a:t>
            </a:r>
            <a:r>
              <a:rPr lang="en-US" altLang="zh-CN" dirty="0"/>
              <a:t>XXX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dirty="0"/>
              <a:t>测试条件：显示屏从适配器供电显示</a:t>
            </a:r>
            <a:r>
              <a:rPr lang="en-US" altLang="zh-CN" dirty="0"/>
              <a:t>+</a:t>
            </a:r>
            <a:r>
              <a:rPr lang="zh-CN" altLang="en-US" dirty="0"/>
              <a:t>以太网</a:t>
            </a:r>
            <a:r>
              <a:rPr lang="en-US" altLang="zh-CN" dirty="0"/>
              <a:t>ping</a:t>
            </a:r>
            <a:r>
              <a:rPr lang="zh-CN" altLang="en-US" dirty="0"/>
              <a:t>网络</a:t>
            </a:r>
            <a:r>
              <a:rPr lang="en-US" altLang="zh-CN" dirty="0"/>
              <a:t>+can</a:t>
            </a:r>
            <a:r>
              <a:rPr lang="zh-CN" altLang="en-US" dirty="0"/>
              <a:t>通信；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zh-CN" altLang="en-US" b="1" dirty="0"/>
              <a:t>测试结果</a:t>
            </a:r>
            <a:r>
              <a:rPr lang="zh-CN" altLang="en-US" dirty="0"/>
              <a:t>：</a:t>
            </a:r>
          </a:p>
          <a:p>
            <a:pPr marL="800100" lvl="1" indent="-342900">
              <a:lnSpc>
                <a:spcPct val="140000"/>
              </a:lnSpc>
              <a:buFont typeface="+mj-lt"/>
              <a:buAutoNum type="alphaLcPeriod"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30M-50M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超标严重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</a:p>
          <a:p>
            <a:pPr marL="800100" lvl="1" indent="-342900">
              <a:lnSpc>
                <a:spcPct val="140000"/>
              </a:lnSpc>
              <a:buFont typeface="+mj-lt"/>
              <a:buAutoNum type="alphaLcPeriod"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500K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以下有超标点</a:t>
            </a:r>
          </a:p>
          <a:p>
            <a:pPr marL="800100" lvl="1" indent="-342900">
              <a:lnSpc>
                <a:spcPct val="140000"/>
              </a:lnSpc>
              <a:buFont typeface="+mj-lt"/>
              <a:buAutoNum type="alphaLcPeriod"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100M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附近也有超标点</a:t>
            </a:r>
          </a:p>
        </p:txBody>
      </p:sp>
      <p:sp>
        <p:nvSpPr>
          <p:cNvPr id="16" name="Title 2"/>
          <p:cNvSpPr txBox="1"/>
          <p:nvPr/>
        </p:nvSpPr>
        <p:spPr>
          <a:xfrm>
            <a:off x="232230" y="5892802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</a:rPr>
              <a:t>整改结果对比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le 2"/>
          <p:cNvSpPr txBox="1"/>
          <p:nvPr/>
        </p:nvSpPr>
        <p:spPr>
          <a:xfrm>
            <a:off x="232230" y="5892802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3235" y="770255"/>
            <a:ext cx="5518150" cy="40049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39700" y="751840"/>
            <a:ext cx="5422900" cy="4023360"/>
            <a:chOff x="220" y="1184"/>
            <a:chExt cx="8540" cy="63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" y="1184"/>
              <a:ext cx="8540" cy="63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7501" y="1520"/>
              <a:ext cx="78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前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319385" y="965200"/>
            <a:ext cx="335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2425" y="4636770"/>
            <a:ext cx="10552430" cy="1832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/>
              <a:t>整改措施：</a:t>
            </a:r>
          </a:p>
          <a:p>
            <a:r>
              <a:rPr lang="zh-CN" altLang="en-US" sz="1600" dirty="0"/>
              <a:t>显示屏</a:t>
            </a:r>
            <a:r>
              <a:rPr lang="en-US" altLang="zh-CN" sz="1600" dirty="0"/>
              <a:t>--&gt;</a:t>
            </a:r>
            <a:r>
              <a:rPr lang="zh-CN" altLang="en-US" sz="1600" dirty="0"/>
              <a:t>外壳接地</a:t>
            </a:r>
            <a:r>
              <a:rPr lang="en-US" altLang="zh-CN" sz="1600" dirty="0"/>
              <a:t>+</a:t>
            </a:r>
            <a:r>
              <a:rPr lang="zh-CN" altLang="en-US" sz="1600" dirty="0"/>
              <a:t>屏蔽</a:t>
            </a:r>
            <a:r>
              <a:rPr lang="en-US" altLang="zh-CN" sz="1600" dirty="0"/>
              <a:t>+</a:t>
            </a:r>
            <a:r>
              <a:rPr lang="zh-CN" altLang="en-US" sz="1600" dirty="0"/>
              <a:t>从蓄电池供电</a:t>
            </a:r>
          </a:p>
          <a:p>
            <a:r>
              <a:rPr lang="zh-CN" altLang="en-US" sz="1600" dirty="0"/>
              <a:t>以太网</a:t>
            </a:r>
            <a:r>
              <a:rPr lang="en-US" altLang="zh-CN" sz="1600" dirty="0"/>
              <a:t> --&gt; </a:t>
            </a:r>
            <a:r>
              <a:rPr lang="zh-CN" altLang="en-US" sz="1600" dirty="0"/>
              <a:t>光转接地</a:t>
            </a:r>
            <a:r>
              <a:rPr lang="en-US" altLang="zh-CN" sz="1600" dirty="0"/>
              <a:t>+</a:t>
            </a:r>
            <a:r>
              <a:rPr lang="zh-CN" altLang="en-US" sz="1600" dirty="0"/>
              <a:t>以太网线束屏蔽层接</a:t>
            </a:r>
            <a:r>
              <a:rPr lang="en-US" altLang="zh-CN" sz="1600" dirty="0"/>
              <a:t>GND</a:t>
            </a:r>
            <a:endParaRPr lang="zh-CN" altLang="en-US" sz="1600" dirty="0"/>
          </a:p>
          <a:p>
            <a:r>
              <a:rPr lang="en-US" altLang="zh-CN" sz="1600" dirty="0"/>
              <a:t>Can</a:t>
            </a:r>
            <a:r>
              <a:rPr lang="zh-CN" altLang="en-US" sz="1600" dirty="0"/>
              <a:t>光转</a:t>
            </a:r>
            <a:r>
              <a:rPr lang="en-US" altLang="zh-CN" sz="1600" dirty="0"/>
              <a:t>--&gt;Can</a:t>
            </a:r>
            <a:r>
              <a:rPr lang="zh-CN" altLang="en-US" sz="1600" dirty="0"/>
              <a:t>光转接</a:t>
            </a:r>
            <a:r>
              <a:rPr lang="en-US" altLang="zh-CN" sz="1600" dirty="0"/>
              <a:t>GND</a:t>
            </a:r>
            <a:endParaRPr lang="zh-CN" altLang="en-US" sz="1600" dirty="0"/>
          </a:p>
          <a:p>
            <a:r>
              <a:rPr lang="zh-CN" altLang="en-US" sz="1600" b="1" dirty="0"/>
              <a:t>结果说明：</a:t>
            </a:r>
            <a:r>
              <a:rPr lang="zh-CN" altLang="en-US" sz="1600" dirty="0"/>
              <a:t>经整改后仅在切换测试带宽时</a:t>
            </a:r>
            <a:r>
              <a:rPr lang="en-US" altLang="zh-CN" sz="1600" dirty="0"/>
              <a:t>30M</a:t>
            </a:r>
            <a:r>
              <a:rPr lang="zh-CN" altLang="en-US" sz="1600" dirty="0"/>
              <a:t>附近有凸起，经分析为以太网光转影响。分析过程见下文。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过程分析</a:t>
            </a:r>
            <a:r>
              <a:rPr lang="en-US" altLang="zh-CN" dirty="0"/>
              <a:t> –30M</a:t>
            </a:r>
            <a:r>
              <a:rPr lang="zh-CN" altLang="en-US" dirty="0"/>
              <a:t>底噪分析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6372"/>
          <a:stretch>
            <a:fillRect/>
          </a:stretch>
        </p:blipFill>
        <p:spPr>
          <a:xfrm>
            <a:off x="229235" y="1092200"/>
            <a:ext cx="5952490" cy="41884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71515" y="1377315"/>
            <a:ext cx="5645150" cy="3239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测试方法：按照</a:t>
            </a:r>
            <a:r>
              <a:rPr lang="en-US" altLang="zh-CN" dirty="0"/>
              <a:t>EMC</a:t>
            </a:r>
            <a:r>
              <a:rPr lang="zh-CN" altLang="en-US" dirty="0"/>
              <a:t>新</a:t>
            </a:r>
            <a:r>
              <a:rPr lang="zh-CN" dirty="0"/>
              <a:t>企标</a:t>
            </a:r>
            <a:r>
              <a:rPr lang="en-US" altLang="zh-CN" dirty="0"/>
              <a:t>CE02</a:t>
            </a:r>
            <a:r>
              <a:rPr lang="zh-CN" altLang="en-US" dirty="0"/>
              <a:t>电流法底噪：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ym typeface="+mn-ea"/>
              </a:rPr>
              <a:t>测试条件：</a:t>
            </a:r>
            <a:r>
              <a:rPr lang="en-US" altLang="zh-CN" dirty="0">
                <a:sym typeface="+mn-ea"/>
              </a:rPr>
              <a:t>DUT</a:t>
            </a:r>
            <a:r>
              <a:rPr lang="zh-CN" altLang="en-US" dirty="0"/>
              <a:t>样机断电</a:t>
            </a:r>
            <a:r>
              <a:rPr lang="en-US" altLang="zh-CN" dirty="0"/>
              <a:t>+</a:t>
            </a:r>
            <a:r>
              <a:rPr lang="zh-CN" altLang="en-US" dirty="0"/>
              <a:t>显示屏断电；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测试结果：</a:t>
            </a:r>
            <a:r>
              <a:rPr lang="zh-CN" altLang="en-US" dirty="0">
                <a:solidFill>
                  <a:srgbClr val="FF0000"/>
                </a:solidFill>
              </a:rPr>
              <a:t>底噪</a:t>
            </a:r>
            <a:r>
              <a:rPr lang="en-US" altLang="zh-CN" dirty="0">
                <a:solidFill>
                  <a:srgbClr val="FF0000"/>
                </a:solidFill>
              </a:rPr>
              <a:t>30M</a:t>
            </a:r>
            <a:r>
              <a:rPr lang="zh-CN" altLang="en-US" dirty="0">
                <a:solidFill>
                  <a:srgbClr val="FF0000"/>
                </a:solidFill>
              </a:rPr>
              <a:t>附近超标</a:t>
            </a:r>
          </a:p>
        </p:txBody>
      </p:sp>
      <p:sp>
        <p:nvSpPr>
          <p:cNvPr id="16" name="Title 2"/>
          <p:cNvSpPr txBox="1"/>
          <p:nvPr/>
        </p:nvSpPr>
        <p:spPr>
          <a:xfrm>
            <a:off x="232230" y="5892802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213860" y="1449705"/>
            <a:ext cx="96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整改前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9720" y="702945"/>
            <a:ext cx="5769610" cy="39744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过程分析</a:t>
            </a:r>
            <a:r>
              <a:rPr lang="en-US" altLang="zh-CN" dirty="0"/>
              <a:t> –30M</a:t>
            </a:r>
            <a:r>
              <a:rPr lang="zh-CN" altLang="en-US" dirty="0"/>
              <a:t>底噪分析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46735" y="4606290"/>
            <a:ext cx="10993120" cy="2806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测试方法对比：</a:t>
            </a:r>
          </a:p>
          <a:p>
            <a:pPr marL="342900" indent="-342900">
              <a:lnSpc>
                <a:spcPct val="130000"/>
              </a:lnSpc>
              <a:buFont typeface="+mj-ea"/>
              <a:buAutoNum type="circleNumDbPlain"/>
            </a:pPr>
            <a:r>
              <a:rPr lang="en-US" altLang="zh-CN" dirty="0">
                <a:sym typeface="+mn-ea"/>
              </a:rPr>
              <a:t>DUT</a:t>
            </a:r>
            <a:r>
              <a:rPr lang="zh-CN" altLang="en-US" dirty="0">
                <a:sym typeface="+mn-ea"/>
              </a:rPr>
              <a:t>断电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显示屏断电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关闭</a:t>
            </a:r>
            <a:r>
              <a:rPr lang="en-US" altLang="zh-CN" dirty="0">
                <a:sym typeface="+mn-ea"/>
              </a:rPr>
              <a:t>CAN</a:t>
            </a:r>
            <a:r>
              <a:rPr lang="zh-CN" altLang="en-US" dirty="0">
                <a:sym typeface="+mn-ea"/>
              </a:rPr>
              <a:t>光转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打开以太网光转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--&gt;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30M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附近在切换测试带宽时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有凸起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ea"/>
              <a:buAutoNum type="circleNumDbPlain"/>
            </a:pPr>
            <a:r>
              <a:rPr lang="en-US" altLang="zh-CN" dirty="0">
                <a:sym typeface="+mn-ea"/>
              </a:rPr>
              <a:t>DUT</a:t>
            </a:r>
            <a:r>
              <a:rPr lang="zh-CN" altLang="en-US" dirty="0">
                <a:sym typeface="+mn-ea"/>
              </a:rPr>
              <a:t>断电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显示屏断电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关闭</a:t>
            </a:r>
            <a:r>
              <a:rPr lang="en-US" altLang="zh-CN" dirty="0">
                <a:sym typeface="+mn-ea"/>
              </a:rPr>
              <a:t>CAN</a:t>
            </a:r>
            <a:r>
              <a:rPr lang="zh-CN" altLang="en-US" dirty="0">
                <a:sym typeface="+mn-ea"/>
              </a:rPr>
              <a:t>光转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关闭以太网光转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--&gt;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30M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附近在切换测试带宽时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凸起消失</a:t>
            </a:r>
          </a:p>
          <a:p>
            <a:pPr indent="0">
              <a:lnSpc>
                <a:spcPct val="130000"/>
              </a:lnSpc>
              <a:buFont typeface="+mj-ea"/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indent="0">
              <a:lnSpc>
                <a:spcPct val="130000"/>
              </a:lnSpc>
              <a:buFont typeface="+mj-ea"/>
              <a:buNone/>
            </a:pPr>
            <a:r>
              <a:rPr lang="zh-CN" altLang="en-US" b="1" dirty="0">
                <a:solidFill>
                  <a:schemeClr val="tx1"/>
                </a:solidFill>
              </a:rPr>
              <a:t>结论：由此判断</a:t>
            </a:r>
            <a:r>
              <a:rPr lang="zh-CN" altLang="en-US" b="1" dirty="0">
                <a:sym typeface="+mn-ea"/>
              </a:rPr>
              <a:t>在切换测试带宽时</a:t>
            </a:r>
            <a:r>
              <a:rPr lang="en-US" altLang="zh-CN" b="1" dirty="0">
                <a:sym typeface="+mn-ea"/>
              </a:rPr>
              <a:t>30M</a:t>
            </a:r>
            <a:r>
              <a:rPr lang="zh-CN" altLang="en-US" b="1" dirty="0">
                <a:sym typeface="+mn-ea"/>
              </a:rPr>
              <a:t>附近凸起因以太网光转造成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08805" y="965200"/>
            <a:ext cx="113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整改中①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1685" y="702945"/>
            <a:ext cx="5677535" cy="40836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769475" y="965200"/>
            <a:ext cx="113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整改中②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过程分析</a:t>
            </a:r>
            <a:r>
              <a:rPr lang="en-US" altLang="zh-CN" dirty="0"/>
              <a:t> -- 500K</a:t>
            </a:r>
            <a:r>
              <a:rPr lang="zh-CN" altLang="en-US" dirty="0"/>
              <a:t>以下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46734" y="4606290"/>
            <a:ext cx="11411605" cy="2806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测试方法对比：</a:t>
            </a:r>
          </a:p>
          <a:p>
            <a:pPr marL="34290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/>
              <a:t>显示屏适配器供电显示</a:t>
            </a:r>
            <a:r>
              <a:rPr lang="en-US" altLang="zh-CN" dirty="0"/>
              <a:t>+</a:t>
            </a:r>
            <a:r>
              <a:rPr lang="zh-CN" altLang="en-US" dirty="0"/>
              <a:t>以太网</a:t>
            </a:r>
            <a:r>
              <a:rPr lang="en-US" altLang="zh-CN" dirty="0"/>
              <a:t>ping</a:t>
            </a:r>
            <a:r>
              <a:rPr lang="zh-CN" altLang="en-US" dirty="0"/>
              <a:t>网络</a:t>
            </a:r>
            <a:r>
              <a:rPr lang="en-US" altLang="zh-CN" dirty="0"/>
              <a:t>+can</a:t>
            </a:r>
            <a:r>
              <a:rPr lang="zh-CN" altLang="en-US" dirty="0"/>
              <a:t>通信</a:t>
            </a:r>
            <a:r>
              <a:rPr lang="en-US" altLang="zh-CN" dirty="0">
                <a:solidFill>
                  <a:srgbClr val="000000"/>
                </a:solidFill>
              </a:rPr>
              <a:t>+2</a:t>
            </a:r>
            <a:r>
              <a:rPr lang="zh-CN" altLang="en-US" dirty="0">
                <a:solidFill>
                  <a:srgbClr val="000000"/>
                </a:solidFill>
              </a:rPr>
              <a:t>个光转接</a:t>
            </a:r>
            <a:r>
              <a:rPr lang="en-US" altLang="zh-CN" dirty="0">
                <a:solidFill>
                  <a:srgbClr val="000000"/>
                </a:solidFill>
              </a:rPr>
              <a:t>GND+</a:t>
            </a:r>
            <a:r>
              <a:rPr lang="zh-CN" altLang="en-US" dirty="0">
                <a:solidFill>
                  <a:srgbClr val="000000"/>
                </a:solidFill>
              </a:rPr>
              <a:t>以太网屏蔽层接</a:t>
            </a:r>
            <a:r>
              <a:rPr lang="en-US" altLang="zh-CN" dirty="0">
                <a:solidFill>
                  <a:srgbClr val="000000"/>
                </a:solidFill>
              </a:rPr>
              <a:t>GND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--&gt; 500K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有凸起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/>
              <a:t>显示屏适配器供电显示</a:t>
            </a:r>
            <a:r>
              <a:rPr lang="en-US" altLang="zh-CN" dirty="0"/>
              <a:t>+</a:t>
            </a:r>
            <a:r>
              <a:rPr lang="zh-CN" altLang="en-US" dirty="0"/>
              <a:t>以太网</a:t>
            </a:r>
            <a:r>
              <a:rPr lang="en-US" altLang="zh-CN" dirty="0"/>
              <a:t>ping</a:t>
            </a:r>
            <a:r>
              <a:rPr lang="zh-CN" altLang="en-US" dirty="0"/>
              <a:t>网络</a:t>
            </a:r>
            <a:r>
              <a:rPr lang="en-US" altLang="zh-CN" dirty="0"/>
              <a:t>+can</a:t>
            </a:r>
            <a:r>
              <a:rPr lang="zh-CN" altLang="en-US" dirty="0"/>
              <a:t>通信</a:t>
            </a:r>
            <a:r>
              <a:rPr lang="en-US" altLang="zh-CN" dirty="0">
                <a:solidFill>
                  <a:srgbClr val="000000"/>
                </a:solidFill>
              </a:rPr>
              <a:t>+2</a:t>
            </a:r>
            <a:r>
              <a:rPr lang="zh-CN" altLang="en-US" dirty="0">
                <a:solidFill>
                  <a:srgbClr val="000000"/>
                </a:solidFill>
              </a:rPr>
              <a:t>个光转接</a:t>
            </a:r>
            <a:r>
              <a:rPr lang="en-US" altLang="zh-CN" dirty="0">
                <a:solidFill>
                  <a:srgbClr val="000000"/>
                </a:solidFill>
              </a:rPr>
              <a:t>GND+</a:t>
            </a:r>
            <a:r>
              <a:rPr lang="zh-CN" altLang="en-US" dirty="0">
                <a:solidFill>
                  <a:srgbClr val="000000"/>
                </a:solidFill>
              </a:rPr>
              <a:t>以太网屏蔽层接</a:t>
            </a:r>
            <a:r>
              <a:rPr lang="en-US" altLang="zh-CN" dirty="0">
                <a:solidFill>
                  <a:srgbClr val="000000"/>
                </a:solidFill>
              </a:rPr>
              <a:t>GND 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显示屏接</a:t>
            </a:r>
            <a:r>
              <a:rPr lang="en-US" altLang="zh-CN" dirty="0">
                <a:solidFill>
                  <a:srgbClr val="FF0000"/>
                </a:solidFill>
              </a:rPr>
              <a:t>GND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--&gt; 500K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以下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凸起消失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结论：显示屏接</a:t>
            </a:r>
            <a:r>
              <a:rPr lang="en-US" altLang="zh-CN" b="1" dirty="0">
                <a:solidFill>
                  <a:schemeClr val="tx1"/>
                </a:solidFill>
              </a:rPr>
              <a:t>GND</a:t>
            </a:r>
            <a:r>
              <a:rPr lang="zh-CN" altLang="en-US" b="1" dirty="0">
                <a:solidFill>
                  <a:schemeClr val="tx1"/>
                </a:solidFill>
              </a:rPr>
              <a:t>会对</a:t>
            </a:r>
            <a:r>
              <a:rPr lang="en-US" altLang="zh-CN" b="1" dirty="0">
                <a:solidFill>
                  <a:schemeClr val="tx1"/>
                </a:solidFill>
              </a:rPr>
              <a:t>500K</a:t>
            </a:r>
            <a:r>
              <a:rPr lang="zh-CN" altLang="en-US" b="1" dirty="0">
                <a:solidFill>
                  <a:schemeClr val="tx1"/>
                </a:solidFill>
              </a:rPr>
              <a:t>以下超标点有明显改善；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indent="0">
              <a:lnSpc>
                <a:spcPct val="130000"/>
              </a:lnSpc>
              <a:buFont typeface="+mj-ea"/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08805" y="965200"/>
            <a:ext cx="113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整改中①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769475" y="965200"/>
            <a:ext cx="113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整改中②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371151-A9FF-70A3-1D49-0BFF0FCC4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50" y="1333500"/>
            <a:ext cx="5223575" cy="37262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A61902-21F9-6E74-7750-81A520EAA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216" y="1316179"/>
            <a:ext cx="5480555" cy="36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过程分析</a:t>
            </a:r>
            <a:r>
              <a:rPr lang="en-US" altLang="zh-CN" dirty="0"/>
              <a:t>-100M</a:t>
            </a:r>
            <a:r>
              <a:rPr lang="zh-CN" altLang="en-US" dirty="0"/>
              <a:t>附近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2/11/2023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42673" y="4891732"/>
            <a:ext cx="605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VX1</a:t>
            </a:r>
            <a:r>
              <a:rPr lang="zh-CN" altLang="en-US" dirty="0"/>
              <a:t>样机显示屏显示</a:t>
            </a:r>
            <a:r>
              <a:rPr lang="en-US" altLang="zh-CN" dirty="0"/>
              <a:t>+</a:t>
            </a:r>
            <a:r>
              <a:rPr lang="zh-CN" altLang="en-US" dirty="0"/>
              <a:t>以太网</a:t>
            </a:r>
            <a:r>
              <a:rPr lang="en-US" altLang="zh-CN" dirty="0"/>
              <a:t>ping</a:t>
            </a:r>
            <a:r>
              <a:rPr lang="zh-CN" altLang="en-US" dirty="0"/>
              <a:t>网络</a:t>
            </a:r>
            <a:r>
              <a:rPr lang="en-US" altLang="zh-CN" dirty="0"/>
              <a:t>+can</a:t>
            </a:r>
            <a:r>
              <a:rPr lang="zh-CN" altLang="en-US" dirty="0"/>
              <a:t>通信；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个光转接</a:t>
            </a:r>
            <a:r>
              <a:rPr lang="en-US" altLang="zh-CN" dirty="0"/>
              <a:t>GND+</a:t>
            </a:r>
            <a:r>
              <a:rPr lang="zh-CN" altLang="en-US" dirty="0"/>
              <a:t>以太网屏蔽层接</a:t>
            </a:r>
            <a:r>
              <a:rPr lang="en-US" altLang="zh-CN" dirty="0"/>
              <a:t>GND+</a:t>
            </a:r>
            <a:r>
              <a:rPr lang="zh-CN" altLang="en-US" dirty="0"/>
              <a:t>显示屏外壳接</a:t>
            </a:r>
            <a:r>
              <a:rPr lang="en-US" altLang="zh-CN" dirty="0"/>
              <a:t>GND </a:t>
            </a:r>
            <a:r>
              <a:rPr lang="zh-CN" altLang="en-US" dirty="0"/>
              <a:t>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09002" y="4876458"/>
            <a:ext cx="5412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VX1</a:t>
            </a:r>
            <a:r>
              <a:rPr lang="zh-CN" altLang="en-US" dirty="0"/>
              <a:t>样机显示屏显示</a:t>
            </a:r>
            <a:r>
              <a:rPr lang="en-US" altLang="zh-CN" dirty="0"/>
              <a:t>+</a:t>
            </a:r>
            <a:r>
              <a:rPr lang="zh-CN" altLang="en-US" dirty="0"/>
              <a:t>以太网</a:t>
            </a:r>
            <a:r>
              <a:rPr lang="en-US" altLang="zh-CN" dirty="0"/>
              <a:t>ping</a:t>
            </a:r>
            <a:r>
              <a:rPr lang="zh-CN" altLang="en-US" dirty="0"/>
              <a:t>网络</a:t>
            </a:r>
            <a:r>
              <a:rPr lang="en-US" altLang="zh-CN" dirty="0"/>
              <a:t>+can</a:t>
            </a:r>
            <a:r>
              <a:rPr lang="zh-CN" altLang="en-US" dirty="0"/>
              <a:t>通信；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个光转接</a:t>
            </a:r>
            <a:r>
              <a:rPr lang="en-US" altLang="zh-CN" dirty="0"/>
              <a:t>GND+</a:t>
            </a:r>
            <a:r>
              <a:rPr lang="zh-CN" altLang="en-US" dirty="0"/>
              <a:t>以太网屏蔽层接</a:t>
            </a:r>
            <a:r>
              <a:rPr lang="en-US" altLang="zh-CN" dirty="0"/>
              <a:t>GND+</a:t>
            </a:r>
            <a:r>
              <a:rPr lang="zh-CN" altLang="en-US" dirty="0"/>
              <a:t>显示屏外壳接</a:t>
            </a:r>
            <a:r>
              <a:rPr lang="en-US" altLang="zh-CN" dirty="0"/>
              <a:t>GND+</a:t>
            </a:r>
            <a:r>
              <a:rPr lang="zh-CN" altLang="en-US" dirty="0">
                <a:solidFill>
                  <a:srgbClr val="FF0000"/>
                </a:solidFill>
              </a:rPr>
              <a:t>显示屏外壳屏蔽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屏幕从蓄电池供电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;</a:t>
            </a:r>
          </a:p>
          <a:p>
            <a:endParaRPr lang="en-US" altLang="zh-CN" dirty="0"/>
          </a:p>
        </p:txBody>
      </p:sp>
      <p:sp>
        <p:nvSpPr>
          <p:cNvPr id="16" name="Title 2"/>
          <p:cNvSpPr txBox="1"/>
          <p:nvPr/>
        </p:nvSpPr>
        <p:spPr>
          <a:xfrm>
            <a:off x="232230" y="5892802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27F3B5-4D87-CFFF-14BD-59D00540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0" y="822773"/>
            <a:ext cx="5480555" cy="36584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4865E8-60BA-25D4-0682-7C92647E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100" y="808877"/>
            <a:ext cx="5626280" cy="4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  <a:r>
              <a:rPr lang="en-US" altLang="zh-CN" dirty="0"/>
              <a:t>&amp;</a:t>
            </a:r>
            <a:r>
              <a:rPr lang="zh-CN" altLang="en-US" dirty="0"/>
              <a:t>建议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le 2"/>
          <p:cNvSpPr txBox="1"/>
          <p:nvPr/>
        </p:nvSpPr>
        <p:spPr>
          <a:xfrm>
            <a:off x="232230" y="5892802"/>
            <a:ext cx="9315898" cy="78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139400" y="642976"/>
            <a:ext cx="11913200" cy="490855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pPr marL="0"/>
            <a:r>
              <a:rPr lang="zh-CN" altLang="en-US" sz="1800" dirty="0">
                <a:latin typeface="+mn-lt"/>
                <a:ea typeface="+mn-ea"/>
                <a:cs typeface="+mn-cs"/>
              </a:rPr>
              <a:t>以太网关光转会影响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30M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附近测试均值与峰值，而且每次在切换带宽时候测试到值不一致；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/>
            <a:r>
              <a:rPr lang="zh-CN" altLang="en-US" sz="1800" dirty="0">
                <a:latin typeface="+mn-lt"/>
                <a:ea typeface="+mn-ea"/>
                <a:cs typeface="+mn-cs"/>
              </a:rPr>
              <a:t>显示屏要从蓄电池供电，不能从适配器供电；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/>
            <a:r>
              <a:rPr lang="zh-CN" altLang="en-US" sz="1800" dirty="0">
                <a:latin typeface="+mn-lt"/>
                <a:ea typeface="+mn-ea"/>
                <a:cs typeface="+mn-cs"/>
              </a:rPr>
              <a:t>以太网光转和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CAN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光转辅助设备需要接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GND;</a:t>
            </a:r>
          </a:p>
          <a:p>
            <a:pPr marL="0"/>
            <a:r>
              <a:rPr lang="zh-CN" altLang="en-US" sz="1800" dirty="0">
                <a:latin typeface="+mn-lt"/>
                <a:ea typeface="+mn-ea"/>
                <a:cs typeface="+mn-cs"/>
              </a:rPr>
              <a:t>连接样机的以太网原装线带屏蔽层，与光纤连接时，光纤不带屏蔽层，原装以太网线束在与光转线束连接处屏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1800" dirty="0">
                <a:latin typeface="+mn-lt"/>
                <a:ea typeface="+mn-ea"/>
                <a:cs typeface="+mn-cs"/>
              </a:rPr>
              <a:t>蔽层需要接实验台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GND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；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/>
            <a:r>
              <a:rPr lang="en-US" altLang="zh-CN" sz="1800" dirty="0">
                <a:latin typeface="+mn-lt"/>
                <a:ea typeface="+mn-ea"/>
                <a:cs typeface="+mn-cs"/>
              </a:rPr>
              <a:t>VX1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显示屏外壳需要接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GND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（显示屏整机后面自带有接</a:t>
            </a:r>
            <a:r>
              <a:rPr lang="en-US" altLang="zh-CN" sz="1800" dirty="0">
                <a:latin typeface="+mn-lt"/>
                <a:ea typeface="+mn-ea"/>
                <a:cs typeface="+mn-cs"/>
              </a:rPr>
              <a:t>GND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的卯柱金属结构）；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/>
            <a:r>
              <a:rPr lang="en-US" altLang="zh-CN" sz="1800" dirty="0">
                <a:latin typeface="+mn-lt"/>
                <a:ea typeface="+mn-ea"/>
                <a:cs typeface="+mn-cs"/>
              </a:rPr>
              <a:t>VX1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显示屏外壳需要屏蔽处理，把外壳缝隙屏蔽堵住；</a:t>
            </a:r>
            <a:endParaRPr lang="en-US" altLang="zh-CN" sz="1800" dirty="0">
              <a:latin typeface="+mn-lt"/>
              <a:ea typeface="+mn-ea"/>
              <a:cs typeface="+mn-cs"/>
            </a:endParaRPr>
          </a:p>
          <a:p>
            <a:pPr marL="0"/>
            <a:endParaRPr lang="en-US" altLang="zh-CN" sz="1800" dirty="0"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风险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60" y="6570279"/>
            <a:ext cx="1468932" cy="153888"/>
          </a:xfrm>
        </p:spPr>
        <p:txBody>
          <a:bodyPr/>
          <a:lstStyle/>
          <a:p>
            <a:fld id="{9264A6AD-0800-4238-99CD-DC26BD11D077}" type="datetime1">
              <a:rPr lang="en-US" smtClean="0"/>
              <a:t>2/10/2023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1234" y="6575354"/>
            <a:ext cx="2926467" cy="153888"/>
          </a:xfrm>
        </p:spPr>
        <p:txBody>
          <a:bodyPr/>
          <a:lstStyle/>
          <a:p>
            <a:r>
              <a:rPr lang="en-US" altLang="zh-CN"/>
              <a:t>Thundercomm Confidential</a:t>
            </a:r>
            <a:endParaRPr lang="en-US" altLang="zh-CN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8990" y="6469735"/>
            <a:ext cx="420780" cy="365125"/>
          </a:xfrm>
        </p:spPr>
        <p:txBody>
          <a:bodyPr/>
          <a:lstStyle/>
          <a:p>
            <a:fld id="{565CE74E-AB26-4998-AD42-012C4C1AD076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349250" y="642976"/>
            <a:ext cx="11493500" cy="490855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pPr marL="0" indent="0">
              <a:buNone/>
            </a:pPr>
            <a:endParaRPr lang="en-US" altLang="zh-CN" sz="1800" dirty="0"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9" y="1306474"/>
            <a:ext cx="5374299" cy="36172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53" y="1306474"/>
            <a:ext cx="4959593" cy="36172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9379" y="5135532"/>
            <a:ext cx="1093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PV</a:t>
            </a:r>
            <a:r>
              <a:rPr lang="zh-CN" altLang="en-US" dirty="0"/>
              <a:t>测试样机，目前提供</a:t>
            </a:r>
            <a:r>
              <a:rPr lang="en-US" altLang="zh-CN" dirty="0"/>
              <a:t>VC1</a:t>
            </a:r>
            <a:r>
              <a:rPr lang="zh-CN" altLang="en-US" dirty="0"/>
              <a:t>屏幕</a:t>
            </a:r>
            <a:r>
              <a:rPr lang="en-US" altLang="zh-CN" dirty="0"/>
              <a:t>;</a:t>
            </a:r>
            <a:r>
              <a:rPr lang="zh-CN" altLang="en-US" dirty="0"/>
              <a:t>完全裸漏的</a:t>
            </a:r>
            <a:r>
              <a:rPr lang="en-US" altLang="zh-CN" dirty="0"/>
              <a:t>PCBA</a:t>
            </a:r>
            <a:r>
              <a:rPr lang="zh-CN" altLang="en-US" dirty="0"/>
              <a:t>，没有外壳，无任何屏蔽措施，对</a:t>
            </a:r>
            <a:r>
              <a:rPr lang="en-US" altLang="zh-CN" dirty="0"/>
              <a:t>EMC CE</a:t>
            </a:r>
            <a:r>
              <a:rPr lang="zh-CN" altLang="en-US" dirty="0"/>
              <a:t>和</a:t>
            </a:r>
            <a:r>
              <a:rPr lang="en-US" altLang="zh-CN" dirty="0"/>
              <a:t>RE</a:t>
            </a:r>
            <a:r>
              <a:rPr lang="zh-CN" altLang="en-US" dirty="0"/>
              <a:t>和</a:t>
            </a:r>
            <a:r>
              <a:rPr lang="en-US" altLang="zh-CN" dirty="0"/>
              <a:t>RS</a:t>
            </a:r>
            <a:r>
              <a:rPr lang="zh-CN" altLang="en-US" dirty="0"/>
              <a:t>测试有很大影响，需要对屏幕采取屏蔽处理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98d020b-1e5c-4030-ba34-f1cbefa3fb9c"/>
  <p:tag name="COMMONDATA" val="eyJoZGlkIjoiYmQ1NGY3YTkzNDcyMTk4MGMzMWNmNjBiNjk1OGYyMm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0,&quot;width&quot;:78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hundercomm Template 16x9 CONFIDENTIAL INTERNAL  08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 flip="none" rotWithShape="1">
          <a:gsLst>
            <a:gs pos="30000">
              <a:schemeClr val="bg1">
                <a:alpha val="0"/>
              </a:schemeClr>
            </a:gs>
            <a:gs pos="100000">
              <a:schemeClr val="bg1"/>
            </a:gs>
          </a:gsLst>
          <a:lin ang="0" scaled="1"/>
          <a:tileRect/>
        </a:gradFill>
        <a:ln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0" scaled="1"/>
            <a:tileRect/>
          </a:gradFill>
          <a:tailEnd type="arrow" w="lg" len="lg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928</TotalTime>
  <Words>637</Words>
  <Application>Microsoft Office PowerPoint</Application>
  <PresentationFormat>宽屏</PresentationFormat>
  <Paragraphs>102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微软雅黑</vt:lpstr>
      <vt:lpstr>微软雅黑 Light</vt:lpstr>
      <vt:lpstr>Arial</vt:lpstr>
      <vt:lpstr>Calibri</vt:lpstr>
      <vt:lpstr>Calibri Light</vt:lpstr>
      <vt:lpstr>Wingdings</vt:lpstr>
      <vt:lpstr>Thundercomm Template 16x9 CONFIDENTIAL INTERNAL  08 2019</vt:lpstr>
      <vt:lpstr>Custom Design</vt:lpstr>
      <vt:lpstr>目录</vt:lpstr>
      <vt:lpstr>原测试问题</vt:lpstr>
      <vt:lpstr>整改结果对比</vt:lpstr>
      <vt:lpstr>过程分析 –30M底噪分析</vt:lpstr>
      <vt:lpstr>过程分析 –30M底噪分析</vt:lpstr>
      <vt:lpstr>过程分析 -- 500K以下</vt:lpstr>
      <vt:lpstr>过程分析-100M附近</vt:lpstr>
      <vt:lpstr>结论&amp;建议</vt:lpstr>
      <vt:lpstr>风险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BRUCE LEO</dc:creator>
  <cp:lastModifiedBy>wang miao</cp:lastModifiedBy>
  <cp:revision>1031</cp:revision>
  <dcterms:created xsi:type="dcterms:W3CDTF">2019-07-22T07:04:00Z</dcterms:created>
  <dcterms:modified xsi:type="dcterms:W3CDTF">2023-02-11T02:52:13Z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D2CF3953443146599575220BE29CB5C9</vt:lpwstr>
  </property>
  <property fmtid="{D5CDD505-2E9C-101B-9397-08002B2CF9AE}" pid="3" name="KSOProductBuildVer">
    <vt:lpwstr>2052-11.1.0.13703</vt:lpwstr>
  </property>
</Properties>
</file>